
<file path=[Content_Types].xml><?xml version="1.0" encoding="utf-8"?>
<Types xmlns="http://schemas.openxmlformats.org/package/2006/content-types">
  <Default Extension="1" ContentType="image/jpeg"/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840" r:id="rId4"/>
  </p:sldMasterIdLst>
  <p:notesMasterIdLst>
    <p:notesMasterId r:id="rId19"/>
  </p:notesMasterIdLst>
  <p:handoutMasterIdLst>
    <p:handoutMasterId r:id="rId20"/>
  </p:handoutMasterIdLst>
  <p:sldIdLst>
    <p:sldId id="316" r:id="rId5"/>
    <p:sldId id="299" r:id="rId6"/>
    <p:sldId id="314" r:id="rId7"/>
    <p:sldId id="322" r:id="rId8"/>
    <p:sldId id="324" r:id="rId9"/>
    <p:sldId id="327" r:id="rId10"/>
    <p:sldId id="321" r:id="rId11"/>
    <p:sldId id="323" r:id="rId12"/>
    <p:sldId id="328" r:id="rId13"/>
    <p:sldId id="325" r:id="rId14"/>
    <p:sldId id="297" r:id="rId15"/>
    <p:sldId id="326" r:id="rId16"/>
    <p:sldId id="329" r:id="rId17"/>
    <p:sldId id="330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ED083AE6-46FA-4A59-8FB0-9F97EB10719F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4" autoAdjust="0"/>
    <p:restoredTop sz="94660" autoAdjust="0"/>
  </p:normalViewPr>
  <p:slideViewPr>
    <p:cSldViewPr snapToGrid="0">
      <p:cViewPr>
        <p:scale>
          <a:sx n="95" d="100"/>
          <a:sy n="95" d="100"/>
        </p:scale>
        <p:origin x="54" y="13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F742DC-9336-4F42-8157-EC44B163717F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E0F2B84-F142-4A93-933D-FFD2C56DDB87}">
      <dgm:prSet/>
      <dgm:spPr/>
      <dgm:t>
        <a:bodyPr/>
        <a:lstStyle/>
        <a:p>
          <a:r>
            <a:rPr lang="en-CA"/>
            <a:t>Both theories emphasize therapeutic relationships and person-centred care.</a:t>
          </a:r>
          <a:endParaRPr lang="en-US"/>
        </a:p>
      </dgm:t>
    </dgm:pt>
    <dgm:pt modelId="{C522BD97-E4E5-40DF-88FC-03FECD9A2285}" type="parTrans" cxnId="{0AA28AD4-E2C3-42EB-8218-55CF01410751}">
      <dgm:prSet/>
      <dgm:spPr/>
      <dgm:t>
        <a:bodyPr/>
        <a:lstStyle/>
        <a:p>
          <a:endParaRPr lang="en-US"/>
        </a:p>
      </dgm:t>
    </dgm:pt>
    <dgm:pt modelId="{D808D497-E754-4DB5-A497-865AC7DB04A6}" type="sibTrans" cxnId="{0AA28AD4-E2C3-42EB-8218-55CF01410751}">
      <dgm:prSet/>
      <dgm:spPr/>
      <dgm:t>
        <a:bodyPr/>
        <a:lstStyle/>
        <a:p>
          <a:endParaRPr lang="en-US"/>
        </a:p>
      </dgm:t>
    </dgm:pt>
    <dgm:pt modelId="{DA5B1BEA-9AE4-4764-9F08-96CD6C6E679F}">
      <dgm:prSet/>
      <dgm:spPr/>
      <dgm:t>
        <a:bodyPr/>
        <a:lstStyle/>
        <a:p>
          <a:r>
            <a:rPr lang="en-CA"/>
            <a:t>Both recognize patients as active participants in their care. </a:t>
          </a:r>
          <a:endParaRPr lang="en-US"/>
        </a:p>
      </dgm:t>
    </dgm:pt>
    <dgm:pt modelId="{18A3877A-0434-458E-B218-D7854E1DABFB}" type="parTrans" cxnId="{69BF07F8-316A-47E4-831F-68B1A08ECCE0}">
      <dgm:prSet/>
      <dgm:spPr/>
      <dgm:t>
        <a:bodyPr/>
        <a:lstStyle/>
        <a:p>
          <a:endParaRPr lang="en-US"/>
        </a:p>
      </dgm:t>
    </dgm:pt>
    <dgm:pt modelId="{96FF6768-5F46-4FC4-B314-863BF4A7296A}" type="sibTrans" cxnId="{69BF07F8-316A-47E4-831F-68B1A08ECCE0}">
      <dgm:prSet/>
      <dgm:spPr/>
      <dgm:t>
        <a:bodyPr/>
        <a:lstStyle/>
        <a:p>
          <a:endParaRPr lang="en-US"/>
        </a:p>
      </dgm:t>
    </dgm:pt>
    <dgm:pt modelId="{0B8E20FC-966E-4025-822A-BF05F938D86E}">
      <dgm:prSet/>
      <dgm:spPr/>
      <dgm:t>
        <a:bodyPr/>
        <a:lstStyle/>
        <a:p>
          <a:r>
            <a:rPr lang="en-CA"/>
            <a:t>These theories align with my practice as a new graduate nurse on a cardiac step-down unit, where communication and understanding patient priorities are essential.</a:t>
          </a:r>
          <a:endParaRPr lang="en-US"/>
        </a:p>
      </dgm:t>
    </dgm:pt>
    <dgm:pt modelId="{48D07140-3DAA-44C7-AB6E-B9620D4CDFB7}" type="parTrans" cxnId="{20BF96DB-1B2F-4CA4-AEC1-DCCD11397CB4}">
      <dgm:prSet/>
      <dgm:spPr/>
      <dgm:t>
        <a:bodyPr/>
        <a:lstStyle/>
        <a:p>
          <a:endParaRPr lang="en-US"/>
        </a:p>
      </dgm:t>
    </dgm:pt>
    <dgm:pt modelId="{32BDD822-F2EC-42E1-A081-DE9E170453DB}" type="sibTrans" cxnId="{20BF96DB-1B2F-4CA4-AEC1-DCCD11397CB4}">
      <dgm:prSet/>
      <dgm:spPr/>
      <dgm:t>
        <a:bodyPr/>
        <a:lstStyle/>
        <a:p>
          <a:endParaRPr lang="en-US"/>
        </a:p>
      </dgm:t>
    </dgm:pt>
    <dgm:pt modelId="{BB8261D3-A00C-4E25-95FF-EE5B44A3AFA9}" type="pres">
      <dgm:prSet presAssocID="{4CF742DC-9336-4F42-8157-EC44B163717F}" presName="root" presStyleCnt="0">
        <dgm:presLayoutVars>
          <dgm:dir/>
          <dgm:resizeHandles val="exact"/>
        </dgm:presLayoutVars>
      </dgm:prSet>
      <dgm:spPr/>
    </dgm:pt>
    <dgm:pt modelId="{1B34E3AD-6F33-4DC3-BE7D-B600FC723913}" type="pres">
      <dgm:prSet presAssocID="{FE0F2B84-F142-4A93-933D-FFD2C56DDB87}" presName="compNode" presStyleCnt="0"/>
      <dgm:spPr/>
    </dgm:pt>
    <dgm:pt modelId="{A866AF0E-C5D7-470F-AF1D-43DAC5780DC0}" type="pres">
      <dgm:prSet presAssocID="{FE0F2B84-F142-4A93-933D-FFD2C56DDB87}" presName="bgRect" presStyleLbl="bgShp" presStyleIdx="0" presStyleCnt="3"/>
      <dgm:spPr/>
    </dgm:pt>
    <dgm:pt modelId="{D6393686-96A8-4279-882A-D6902F831332}" type="pres">
      <dgm:prSet presAssocID="{FE0F2B84-F142-4A93-933D-FFD2C56DDB87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nections"/>
        </a:ext>
      </dgm:extLst>
    </dgm:pt>
    <dgm:pt modelId="{A51A3C8C-5E7F-408A-BF04-B999E7D5D2AB}" type="pres">
      <dgm:prSet presAssocID="{FE0F2B84-F142-4A93-933D-FFD2C56DDB87}" presName="spaceRect" presStyleCnt="0"/>
      <dgm:spPr/>
    </dgm:pt>
    <dgm:pt modelId="{7A623A54-DF5B-4210-85EF-BC5B1FDD1045}" type="pres">
      <dgm:prSet presAssocID="{FE0F2B84-F142-4A93-933D-FFD2C56DDB87}" presName="parTx" presStyleLbl="revTx" presStyleIdx="0" presStyleCnt="3">
        <dgm:presLayoutVars>
          <dgm:chMax val="0"/>
          <dgm:chPref val="0"/>
        </dgm:presLayoutVars>
      </dgm:prSet>
      <dgm:spPr/>
    </dgm:pt>
    <dgm:pt modelId="{13FBADAE-FB66-4858-973D-B00CF96D8BA0}" type="pres">
      <dgm:prSet presAssocID="{D808D497-E754-4DB5-A497-865AC7DB04A6}" presName="sibTrans" presStyleCnt="0"/>
      <dgm:spPr/>
    </dgm:pt>
    <dgm:pt modelId="{83B9A8FC-9CA1-489C-9567-08A990DB4B6A}" type="pres">
      <dgm:prSet presAssocID="{DA5B1BEA-9AE4-4764-9F08-96CD6C6E679F}" presName="compNode" presStyleCnt="0"/>
      <dgm:spPr/>
    </dgm:pt>
    <dgm:pt modelId="{11492878-3DF9-47E7-96C8-84A9A16E6AE9}" type="pres">
      <dgm:prSet presAssocID="{DA5B1BEA-9AE4-4764-9F08-96CD6C6E679F}" presName="bgRect" presStyleLbl="bgShp" presStyleIdx="1" presStyleCnt="3"/>
      <dgm:spPr/>
    </dgm:pt>
    <dgm:pt modelId="{AB7D2CA4-854D-4FAF-8312-A795B30EF2AF}" type="pres">
      <dgm:prSet presAssocID="{DA5B1BEA-9AE4-4764-9F08-96CD6C6E679F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spital"/>
        </a:ext>
      </dgm:extLst>
    </dgm:pt>
    <dgm:pt modelId="{4B6D0DD4-4EA7-4884-AE7B-CAD7FC2A7D93}" type="pres">
      <dgm:prSet presAssocID="{DA5B1BEA-9AE4-4764-9F08-96CD6C6E679F}" presName="spaceRect" presStyleCnt="0"/>
      <dgm:spPr/>
    </dgm:pt>
    <dgm:pt modelId="{C9A3F70C-0082-47BB-B351-681D5D102B48}" type="pres">
      <dgm:prSet presAssocID="{DA5B1BEA-9AE4-4764-9F08-96CD6C6E679F}" presName="parTx" presStyleLbl="revTx" presStyleIdx="1" presStyleCnt="3">
        <dgm:presLayoutVars>
          <dgm:chMax val="0"/>
          <dgm:chPref val="0"/>
        </dgm:presLayoutVars>
      </dgm:prSet>
      <dgm:spPr/>
    </dgm:pt>
    <dgm:pt modelId="{25A78198-A528-42E1-AB08-31F5E9CA6BB9}" type="pres">
      <dgm:prSet presAssocID="{96FF6768-5F46-4FC4-B314-863BF4A7296A}" presName="sibTrans" presStyleCnt="0"/>
      <dgm:spPr/>
    </dgm:pt>
    <dgm:pt modelId="{EC823152-568D-4D94-81F9-E0519ADE80B4}" type="pres">
      <dgm:prSet presAssocID="{0B8E20FC-966E-4025-822A-BF05F938D86E}" presName="compNode" presStyleCnt="0"/>
      <dgm:spPr/>
    </dgm:pt>
    <dgm:pt modelId="{B03700CE-B837-4C96-86A4-01E18A74E659}" type="pres">
      <dgm:prSet presAssocID="{0B8E20FC-966E-4025-822A-BF05F938D86E}" presName="bgRect" presStyleLbl="bgShp" presStyleIdx="2" presStyleCnt="3"/>
      <dgm:spPr/>
    </dgm:pt>
    <dgm:pt modelId="{78BF260A-32AF-45FD-9A81-9CCD3FEFA2BD}" type="pres">
      <dgm:prSet presAssocID="{0B8E20FC-966E-4025-822A-BF05F938D86E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04AB1052-6831-4099-9317-DB6CFF250F86}" type="pres">
      <dgm:prSet presAssocID="{0B8E20FC-966E-4025-822A-BF05F938D86E}" presName="spaceRect" presStyleCnt="0"/>
      <dgm:spPr/>
    </dgm:pt>
    <dgm:pt modelId="{983E1766-5F2D-486B-8B11-881450FFB34B}" type="pres">
      <dgm:prSet presAssocID="{0B8E20FC-966E-4025-822A-BF05F938D86E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8A44033-3B8A-4506-9FA2-C043CBC779C1}" type="presOf" srcId="{FE0F2B84-F142-4A93-933D-FFD2C56DDB87}" destId="{7A623A54-DF5B-4210-85EF-BC5B1FDD1045}" srcOrd="0" destOrd="0" presId="urn:microsoft.com/office/officeart/2018/2/layout/IconVerticalSolidList"/>
    <dgm:cxn modelId="{D9CF733B-B944-4B4D-91DD-BA29FD843197}" type="presOf" srcId="{0B8E20FC-966E-4025-822A-BF05F938D86E}" destId="{983E1766-5F2D-486B-8B11-881450FFB34B}" srcOrd="0" destOrd="0" presId="urn:microsoft.com/office/officeart/2018/2/layout/IconVerticalSolidList"/>
    <dgm:cxn modelId="{F0763B88-394F-45AD-BB9D-AE263D562674}" type="presOf" srcId="{4CF742DC-9336-4F42-8157-EC44B163717F}" destId="{BB8261D3-A00C-4E25-95FF-EE5B44A3AFA9}" srcOrd="0" destOrd="0" presId="urn:microsoft.com/office/officeart/2018/2/layout/IconVerticalSolidList"/>
    <dgm:cxn modelId="{F2C4A1AF-4316-4DBD-BC92-1A39819C3DE4}" type="presOf" srcId="{DA5B1BEA-9AE4-4764-9F08-96CD6C6E679F}" destId="{C9A3F70C-0082-47BB-B351-681D5D102B48}" srcOrd="0" destOrd="0" presId="urn:microsoft.com/office/officeart/2018/2/layout/IconVerticalSolidList"/>
    <dgm:cxn modelId="{0AA28AD4-E2C3-42EB-8218-55CF01410751}" srcId="{4CF742DC-9336-4F42-8157-EC44B163717F}" destId="{FE0F2B84-F142-4A93-933D-FFD2C56DDB87}" srcOrd="0" destOrd="0" parTransId="{C522BD97-E4E5-40DF-88FC-03FECD9A2285}" sibTransId="{D808D497-E754-4DB5-A497-865AC7DB04A6}"/>
    <dgm:cxn modelId="{20BF96DB-1B2F-4CA4-AEC1-DCCD11397CB4}" srcId="{4CF742DC-9336-4F42-8157-EC44B163717F}" destId="{0B8E20FC-966E-4025-822A-BF05F938D86E}" srcOrd="2" destOrd="0" parTransId="{48D07140-3DAA-44C7-AB6E-B9620D4CDFB7}" sibTransId="{32BDD822-F2EC-42E1-A081-DE9E170453DB}"/>
    <dgm:cxn modelId="{69BF07F8-316A-47E4-831F-68B1A08ECCE0}" srcId="{4CF742DC-9336-4F42-8157-EC44B163717F}" destId="{DA5B1BEA-9AE4-4764-9F08-96CD6C6E679F}" srcOrd="1" destOrd="0" parTransId="{18A3877A-0434-458E-B218-D7854E1DABFB}" sibTransId="{96FF6768-5F46-4FC4-B314-863BF4A7296A}"/>
    <dgm:cxn modelId="{38AE72AD-0A31-4810-9913-58EE87AF1089}" type="presParOf" srcId="{BB8261D3-A00C-4E25-95FF-EE5B44A3AFA9}" destId="{1B34E3AD-6F33-4DC3-BE7D-B600FC723913}" srcOrd="0" destOrd="0" presId="urn:microsoft.com/office/officeart/2018/2/layout/IconVerticalSolidList"/>
    <dgm:cxn modelId="{AA3979B3-7148-4638-98EB-D4BC325CED89}" type="presParOf" srcId="{1B34E3AD-6F33-4DC3-BE7D-B600FC723913}" destId="{A866AF0E-C5D7-470F-AF1D-43DAC5780DC0}" srcOrd="0" destOrd="0" presId="urn:microsoft.com/office/officeart/2018/2/layout/IconVerticalSolidList"/>
    <dgm:cxn modelId="{A55B1F30-EC58-44F7-99C5-37C548DBF440}" type="presParOf" srcId="{1B34E3AD-6F33-4DC3-BE7D-B600FC723913}" destId="{D6393686-96A8-4279-882A-D6902F831332}" srcOrd="1" destOrd="0" presId="urn:microsoft.com/office/officeart/2018/2/layout/IconVerticalSolidList"/>
    <dgm:cxn modelId="{20FCA609-A8F2-4F4A-A259-45F5A313EFAD}" type="presParOf" srcId="{1B34E3AD-6F33-4DC3-BE7D-B600FC723913}" destId="{A51A3C8C-5E7F-408A-BF04-B999E7D5D2AB}" srcOrd="2" destOrd="0" presId="urn:microsoft.com/office/officeart/2018/2/layout/IconVerticalSolidList"/>
    <dgm:cxn modelId="{BC11647E-9CE1-4011-B0E6-1735E3DD8F81}" type="presParOf" srcId="{1B34E3AD-6F33-4DC3-BE7D-B600FC723913}" destId="{7A623A54-DF5B-4210-85EF-BC5B1FDD1045}" srcOrd="3" destOrd="0" presId="urn:microsoft.com/office/officeart/2018/2/layout/IconVerticalSolidList"/>
    <dgm:cxn modelId="{AA0CE3AB-B6D4-441C-98BA-608FDEF55024}" type="presParOf" srcId="{BB8261D3-A00C-4E25-95FF-EE5B44A3AFA9}" destId="{13FBADAE-FB66-4858-973D-B00CF96D8BA0}" srcOrd="1" destOrd="0" presId="urn:microsoft.com/office/officeart/2018/2/layout/IconVerticalSolidList"/>
    <dgm:cxn modelId="{3657D7B1-F0FE-4D84-BF78-11C5BEBA67F2}" type="presParOf" srcId="{BB8261D3-A00C-4E25-95FF-EE5B44A3AFA9}" destId="{83B9A8FC-9CA1-489C-9567-08A990DB4B6A}" srcOrd="2" destOrd="0" presId="urn:microsoft.com/office/officeart/2018/2/layout/IconVerticalSolidList"/>
    <dgm:cxn modelId="{1B75F474-3A46-4753-B4D4-C0B686CA19FC}" type="presParOf" srcId="{83B9A8FC-9CA1-489C-9567-08A990DB4B6A}" destId="{11492878-3DF9-47E7-96C8-84A9A16E6AE9}" srcOrd="0" destOrd="0" presId="urn:microsoft.com/office/officeart/2018/2/layout/IconVerticalSolidList"/>
    <dgm:cxn modelId="{02FE1D95-F4DD-4147-A6C7-303DD630F532}" type="presParOf" srcId="{83B9A8FC-9CA1-489C-9567-08A990DB4B6A}" destId="{AB7D2CA4-854D-4FAF-8312-A795B30EF2AF}" srcOrd="1" destOrd="0" presId="urn:microsoft.com/office/officeart/2018/2/layout/IconVerticalSolidList"/>
    <dgm:cxn modelId="{6CB4F48D-33A5-4B7C-81CC-D90B8E878CAD}" type="presParOf" srcId="{83B9A8FC-9CA1-489C-9567-08A990DB4B6A}" destId="{4B6D0DD4-4EA7-4884-AE7B-CAD7FC2A7D93}" srcOrd="2" destOrd="0" presId="urn:microsoft.com/office/officeart/2018/2/layout/IconVerticalSolidList"/>
    <dgm:cxn modelId="{D6CA69EA-A4F6-4F9A-9FF5-A7ACC93EAA93}" type="presParOf" srcId="{83B9A8FC-9CA1-489C-9567-08A990DB4B6A}" destId="{C9A3F70C-0082-47BB-B351-681D5D102B48}" srcOrd="3" destOrd="0" presId="urn:microsoft.com/office/officeart/2018/2/layout/IconVerticalSolidList"/>
    <dgm:cxn modelId="{75EF38DC-5AF1-46D7-9D4B-3046BBB21BC9}" type="presParOf" srcId="{BB8261D3-A00C-4E25-95FF-EE5B44A3AFA9}" destId="{25A78198-A528-42E1-AB08-31F5E9CA6BB9}" srcOrd="3" destOrd="0" presId="urn:microsoft.com/office/officeart/2018/2/layout/IconVerticalSolidList"/>
    <dgm:cxn modelId="{CF5C2625-B3FC-4911-B4B1-D5CD11A393B9}" type="presParOf" srcId="{BB8261D3-A00C-4E25-95FF-EE5B44A3AFA9}" destId="{EC823152-568D-4D94-81F9-E0519ADE80B4}" srcOrd="4" destOrd="0" presId="urn:microsoft.com/office/officeart/2018/2/layout/IconVerticalSolidList"/>
    <dgm:cxn modelId="{E2942A36-13F7-42A2-B3D5-BBBB0C56A6EE}" type="presParOf" srcId="{EC823152-568D-4D94-81F9-E0519ADE80B4}" destId="{B03700CE-B837-4C96-86A4-01E18A74E659}" srcOrd="0" destOrd="0" presId="urn:microsoft.com/office/officeart/2018/2/layout/IconVerticalSolidList"/>
    <dgm:cxn modelId="{23ABC2E4-A12A-406A-A956-BCD6431D3418}" type="presParOf" srcId="{EC823152-568D-4D94-81F9-E0519ADE80B4}" destId="{78BF260A-32AF-45FD-9A81-9CCD3FEFA2BD}" srcOrd="1" destOrd="0" presId="urn:microsoft.com/office/officeart/2018/2/layout/IconVerticalSolidList"/>
    <dgm:cxn modelId="{1B576CD5-2B3E-46F2-81A1-7F5A8F1D04E0}" type="presParOf" srcId="{EC823152-568D-4D94-81F9-E0519ADE80B4}" destId="{04AB1052-6831-4099-9317-DB6CFF250F86}" srcOrd="2" destOrd="0" presId="urn:microsoft.com/office/officeart/2018/2/layout/IconVerticalSolidList"/>
    <dgm:cxn modelId="{40ADD078-3815-45F9-92D4-8C134D07CDB7}" type="presParOf" srcId="{EC823152-568D-4D94-81F9-E0519ADE80B4}" destId="{983E1766-5F2D-486B-8B11-881450FFB34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E5C91D-DF6C-46D6-B7AB-A379C3599DCA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AAD27E7-D0FE-4778-A9DA-5B19941ED685}">
      <dgm:prSet/>
      <dgm:spPr/>
      <dgm:t>
        <a:bodyPr/>
        <a:lstStyle/>
        <a:p>
          <a:r>
            <a:rPr lang="en-CA" dirty="0"/>
            <a:t>King proposed that nursing is a </a:t>
          </a:r>
          <a:r>
            <a:rPr lang="en-CA" b="1" dirty="0"/>
            <a:t>process of interaction</a:t>
          </a:r>
          <a:r>
            <a:rPr lang="en-CA" dirty="0"/>
            <a:t> between the nurse and patient. Through communication, both individuals share information</a:t>
          </a:r>
          <a:r>
            <a:rPr lang="en-CA" b="1" dirty="0"/>
            <a:t>, identify concerns, establish mutual goals</a:t>
          </a:r>
          <a:r>
            <a:rPr lang="en-CA" dirty="0"/>
            <a:t>, and work together to achieve those goals.</a:t>
          </a:r>
          <a:endParaRPr lang="en-US" dirty="0"/>
        </a:p>
      </dgm:t>
    </dgm:pt>
    <dgm:pt modelId="{B3674F9A-9404-4005-B5E5-8E882A14F33F}" type="parTrans" cxnId="{E274F9F6-E4A7-48E3-92E8-BCE51DB4B8F5}">
      <dgm:prSet/>
      <dgm:spPr/>
      <dgm:t>
        <a:bodyPr/>
        <a:lstStyle/>
        <a:p>
          <a:endParaRPr lang="en-US"/>
        </a:p>
      </dgm:t>
    </dgm:pt>
    <dgm:pt modelId="{B74F0DE2-9B01-4170-AEBE-8AC6CD8B3C1E}" type="sibTrans" cxnId="{E274F9F6-E4A7-48E3-92E8-BCE51DB4B8F5}">
      <dgm:prSet/>
      <dgm:spPr/>
      <dgm:t>
        <a:bodyPr/>
        <a:lstStyle/>
        <a:p>
          <a:endParaRPr lang="en-US"/>
        </a:p>
      </dgm:t>
    </dgm:pt>
    <dgm:pt modelId="{F42ED749-A46B-464A-B5AD-A2DD39D2F398}">
      <dgm:prSet/>
      <dgm:spPr/>
      <dgm:t>
        <a:bodyPr/>
        <a:lstStyle/>
        <a:p>
          <a:r>
            <a:rPr lang="en-CA" b="1" dirty="0"/>
            <a:t>Key Components</a:t>
          </a:r>
          <a:endParaRPr lang="en-US" dirty="0"/>
        </a:p>
      </dgm:t>
    </dgm:pt>
    <dgm:pt modelId="{D126C085-D730-4E16-B080-6D101D5FD5E7}" type="parTrans" cxnId="{887B86E4-AB4C-4B11-A0A0-07D42204887C}">
      <dgm:prSet/>
      <dgm:spPr/>
      <dgm:t>
        <a:bodyPr/>
        <a:lstStyle/>
        <a:p>
          <a:endParaRPr lang="en-US"/>
        </a:p>
      </dgm:t>
    </dgm:pt>
    <dgm:pt modelId="{08C52702-DA88-49D2-B7B7-AD126EC165A4}" type="sibTrans" cxnId="{887B86E4-AB4C-4B11-A0A0-07D42204887C}">
      <dgm:prSet/>
      <dgm:spPr/>
      <dgm:t>
        <a:bodyPr/>
        <a:lstStyle/>
        <a:p>
          <a:endParaRPr lang="en-US"/>
        </a:p>
      </dgm:t>
    </dgm:pt>
    <dgm:pt modelId="{07019738-A987-4C18-A0A7-61D96DA6033F}">
      <dgm:prSet/>
      <dgm:spPr/>
      <dgm:t>
        <a:bodyPr/>
        <a:lstStyle/>
        <a:p>
          <a:r>
            <a:rPr lang="en-CA" b="1" dirty="0"/>
            <a:t>Personal System: </a:t>
          </a:r>
          <a:r>
            <a:rPr lang="en-CA" dirty="0"/>
            <a:t>Individual perceptions, values, growth, and experiences that influence health decisions. </a:t>
          </a:r>
          <a:endParaRPr lang="en-US" dirty="0"/>
        </a:p>
      </dgm:t>
    </dgm:pt>
    <dgm:pt modelId="{F91A3099-18BB-4B8E-A31E-4590DB9BA339}" type="parTrans" cxnId="{D90B0923-D5DE-4FC5-BB33-03B069A75402}">
      <dgm:prSet/>
      <dgm:spPr/>
      <dgm:t>
        <a:bodyPr/>
        <a:lstStyle/>
        <a:p>
          <a:endParaRPr lang="en-US"/>
        </a:p>
      </dgm:t>
    </dgm:pt>
    <dgm:pt modelId="{09AA3687-E6AE-4F36-82D2-73A7C52BC98A}" type="sibTrans" cxnId="{D90B0923-D5DE-4FC5-BB33-03B069A75402}">
      <dgm:prSet/>
      <dgm:spPr/>
      <dgm:t>
        <a:bodyPr/>
        <a:lstStyle/>
        <a:p>
          <a:endParaRPr lang="en-US"/>
        </a:p>
      </dgm:t>
    </dgm:pt>
    <dgm:pt modelId="{F7F00A55-D7FE-43B2-AAF6-E7F882EABF1D}">
      <dgm:prSet/>
      <dgm:spPr/>
      <dgm:t>
        <a:bodyPr/>
        <a:lstStyle/>
        <a:p>
          <a:r>
            <a:rPr lang="en-CA" b="1" dirty="0"/>
            <a:t>Interpersonal System: </a:t>
          </a:r>
          <a:r>
            <a:rPr lang="en-CA" dirty="0"/>
            <a:t>Nurse-patient interactions involving communication, roles, stress, and transactions. </a:t>
          </a:r>
          <a:endParaRPr lang="en-US" dirty="0"/>
        </a:p>
      </dgm:t>
    </dgm:pt>
    <dgm:pt modelId="{571ABA73-5E82-447D-8694-7528DDD7CE98}" type="parTrans" cxnId="{C78B39BF-B3B3-4A39-88CC-3307CA25C322}">
      <dgm:prSet/>
      <dgm:spPr/>
      <dgm:t>
        <a:bodyPr/>
        <a:lstStyle/>
        <a:p>
          <a:endParaRPr lang="en-US"/>
        </a:p>
      </dgm:t>
    </dgm:pt>
    <dgm:pt modelId="{95B9B05F-C922-40A6-96E8-B0BE5EDF5756}" type="sibTrans" cxnId="{C78B39BF-B3B3-4A39-88CC-3307CA25C322}">
      <dgm:prSet/>
      <dgm:spPr/>
      <dgm:t>
        <a:bodyPr/>
        <a:lstStyle/>
        <a:p>
          <a:endParaRPr lang="en-US"/>
        </a:p>
      </dgm:t>
    </dgm:pt>
    <dgm:pt modelId="{9175925B-5AE1-4BCA-8B78-3EE938C2CB67}">
      <dgm:prSet/>
      <dgm:spPr/>
      <dgm:t>
        <a:bodyPr/>
        <a:lstStyle/>
        <a:p>
          <a:r>
            <a:rPr lang="en-CA" b="1"/>
            <a:t>Social System: </a:t>
          </a:r>
          <a:r>
            <a:rPr lang="en-CA"/>
            <a:t>Larger systems that influence care, such as family, healthcare organizations, and society. </a:t>
          </a:r>
          <a:endParaRPr lang="en-US"/>
        </a:p>
      </dgm:t>
    </dgm:pt>
    <dgm:pt modelId="{72E1E784-CF73-4DBA-8D28-7B8255E679ED}" type="parTrans" cxnId="{D20C303E-4D1C-438C-8FC6-566E5ECDB328}">
      <dgm:prSet/>
      <dgm:spPr/>
      <dgm:t>
        <a:bodyPr/>
        <a:lstStyle/>
        <a:p>
          <a:endParaRPr lang="en-US"/>
        </a:p>
      </dgm:t>
    </dgm:pt>
    <dgm:pt modelId="{4390D208-71DF-4275-A29B-D70D62CB6CF8}" type="sibTrans" cxnId="{D20C303E-4D1C-438C-8FC6-566E5ECDB328}">
      <dgm:prSet/>
      <dgm:spPr/>
      <dgm:t>
        <a:bodyPr/>
        <a:lstStyle/>
        <a:p>
          <a:endParaRPr lang="en-US"/>
        </a:p>
      </dgm:t>
    </dgm:pt>
    <dgm:pt modelId="{86352CB9-44F9-4BF9-8559-23A292592EAA}" type="pres">
      <dgm:prSet presAssocID="{41E5C91D-DF6C-46D6-B7AB-A379C3599DCA}" presName="Name0" presStyleCnt="0">
        <dgm:presLayoutVars>
          <dgm:dir/>
          <dgm:resizeHandles val="exact"/>
        </dgm:presLayoutVars>
      </dgm:prSet>
      <dgm:spPr/>
    </dgm:pt>
    <dgm:pt modelId="{EA5FE707-CF46-4410-878C-002E6A5CF0E6}" type="pres">
      <dgm:prSet presAssocID="{2AAD27E7-D0FE-4778-A9DA-5B19941ED685}" presName="parAndChTx" presStyleLbl="node1" presStyleIdx="0" presStyleCnt="2">
        <dgm:presLayoutVars>
          <dgm:bulletEnabled val="1"/>
        </dgm:presLayoutVars>
      </dgm:prSet>
      <dgm:spPr/>
    </dgm:pt>
    <dgm:pt modelId="{43FA0474-B58D-44DF-A222-0B1F5F780B83}" type="pres">
      <dgm:prSet presAssocID="{B74F0DE2-9B01-4170-AEBE-8AC6CD8B3C1E}" presName="parAndChSpace" presStyleCnt="0"/>
      <dgm:spPr/>
    </dgm:pt>
    <dgm:pt modelId="{8AEF7EAD-B9E0-4CA0-B69D-D8AB420B64B8}" type="pres">
      <dgm:prSet presAssocID="{F42ED749-A46B-464A-B5AD-A2DD39D2F398}" presName="parAndChTx" presStyleLbl="node1" presStyleIdx="1" presStyleCnt="2">
        <dgm:presLayoutVars>
          <dgm:bulletEnabled val="1"/>
        </dgm:presLayoutVars>
      </dgm:prSet>
      <dgm:spPr/>
    </dgm:pt>
  </dgm:ptLst>
  <dgm:cxnLst>
    <dgm:cxn modelId="{202E7406-703B-4B8A-9BC1-6362D4AAA268}" type="presOf" srcId="{9175925B-5AE1-4BCA-8B78-3EE938C2CB67}" destId="{8AEF7EAD-B9E0-4CA0-B69D-D8AB420B64B8}" srcOrd="0" destOrd="3" presId="urn:microsoft.com/office/officeart/2005/8/layout/hChevron3"/>
    <dgm:cxn modelId="{D90B0923-D5DE-4FC5-BB33-03B069A75402}" srcId="{F42ED749-A46B-464A-B5AD-A2DD39D2F398}" destId="{07019738-A987-4C18-A0A7-61D96DA6033F}" srcOrd="0" destOrd="0" parTransId="{F91A3099-18BB-4B8E-A31E-4590DB9BA339}" sibTransId="{09AA3687-E6AE-4F36-82D2-73A7C52BC98A}"/>
    <dgm:cxn modelId="{DA058E2B-F03A-4520-BDD2-F41252D0F737}" type="presOf" srcId="{41E5C91D-DF6C-46D6-B7AB-A379C3599DCA}" destId="{86352CB9-44F9-4BF9-8559-23A292592EAA}" srcOrd="0" destOrd="0" presId="urn:microsoft.com/office/officeart/2005/8/layout/hChevron3"/>
    <dgm:cxn modelId="{D20C303E-4D1C-438C-8FC6-566E5ECDB328}" srcId="{F42ED749-A46B-464A-B5AD-A2DD39D2F398}" destId="{9175925B-5AE1-4BCA-8B78-3EE938C2CB67}" srcOrd="2" destOrd="0" parTransId="{72E1E784-CF73-4DBA-8D28-7B8255E679ED}" sibTransId="{4390D208-71DF-4275-A29B-D70D62CB6CF8}"/>
    <dgm:cxn modelId="{C35B6E42-F2FB-407F-AC80-427D3907891E}" type="presOf" srcId="{07019738-A987-4C18-A0A7-61D96DA6033F}" destId="{8AEF7EAD-B9E0-4CA0-B69D-D8AB420B64B8}" srcOrd="0" destOrd="1" presId="urn:microsoft.com/office/officeart/2005/8/layout/hChevron3"/>
    <dgm:cxn modelId="{4AF5D457-D5C6-4DDF-921C-D53DA91A8D41}" type="presOf" srcId="{F7F00A55-D7FE-43B2-AAF6-E7F882EABF1D}" destId="{8AEF7EAD-B9E0-4CA0-B69D-D8AB420B64B8}" srcOrd="0" destOrd="2" presId="urn:microsoft.com/office/officeart/2005/8/layout/hChevron3"/>
    <dgm:cxn modelId="{7FF5F899-A5C0-4BC8-9609-2590365C2D85}" type="presOf" srcId="{2AAD27E7-D0FE-4778-A9DA-5B19941ED685}" destId="{EA5FE707-CF46-4410-878C-002E6A5CF0E6}" srcOrd="0" destOrd="0" presId="urn:microsoft.com/office/officeart/2005/8/layout/hChevron3"/>
    <dgm:cxn modelId="{CFDD959E-1F2E-45F2-8314-33B5A22E222F}" type="presOf" srcId="{F42ED749-A46B-464A-B5AD-A2DD39D2F398}" destId="{8AEF7EAD-B9E0-4CA0-B69D-D8AB420B64B8}" srcOrd="0" destOrd="0" presId="urn:microsoft.com/office/officeart/2005/8/layout/hChevron3"/>
    <dgm:cxn modelId="{C78B39BF-B3B3-4A39-88CC-3307CA25C322}" srcId="{F42ED749-A46B-464A-B5AD-A2DD39D2F398}" destId="{F7F00A55-D7FE-43B2-AAF6-E7F882EABF1D}" srcOrd="1" destOrd="0" parTransId="{571ABA73-5E82-447D-8694-7528DDD7CE98}" sibTransId="{95B9B05F-C922-40A6-96E8-B0BE5EDF5756}"/>
    <dgm:cxn modelId="{887B86E4-AB4C-4B11-A0A0-07D42204887C}" srcId="{41E5C91D-DF6C-46D6-B7AB-A379C3599DCA}" destId="{F42ED749-A46B-464A-B5AD-A2DD39D2F398}" srcOrd="1" destOrd="0" parTransId="{D126C085-D730-4E16-B080-6D101D5FD5E7}" sibTransId="{08C52702-DA88-49D2-B7B7-AD126EC165A4}"/>
    <dgm:cxn modelId="{E274F9F6-E4A7-48E3-92E8-BCE51DB4B8F5}" srcId="{41E5C91D-DF6C-46D6-B7AB-A379C3599DCA}" destId="{2AAD27E7-D0FE-4778-A9DA-5B19941ED685}" srcOrd="0" destOrd="0" parTransId="{B3674F9A-9404-4005-B5E5-8E882A14F33F}" sibTransId="{B74F0DE2-9B01-4170-AEBE-8AC6CD8B3C1E}"/>
    <dgm:cxn modelId="{FB1CC8D5-F8D5-4259-B914-20AF718BBB3B}" type="presParOf" srcId="{86352CB9-44F9-4BF9-8559-23A292592EAA}" destId="{EA5FE707-CF46-4410-878C-002E6A5CF0E6}" srcOrd="0" destOrd="0" presId="urn:microsoft.com/office/officeart/2005/8/layout/hChevron3"/>
    <dgm:cxn modelId="{BD5D99D6-8829-4FBB-999E-C6E01CA7F25F}" type="presParOf" srcId="{86352CB9-44F9-4BF9-8559-23A292592EAA}" destId="{43FA0474-B58D-44DF-A222-0B1F5F780B83}" srcOrd="1" destOrd="0" presId="urn:microsoft.com/office/officeart/2005/8/layout/hChevron3"/>
    <dgm:cxn modelId="{FC179F0F-74A3-4E38-AECD-8C8BC126F2CD}" type="presParOf" srcId="{86352CB9-44F9-4BF9-8559-23A292592EAA}" destId="{8AEF7EAD-B9E0-4CA0-B69D-D8AB420B64B8}" srcOrd="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D96C0C-99A9-4711-8697-D806C2161CE4}" type="doc">
      <dgm:prSet loTypeId="urn:microsoft.com/office/officeart/2005/8/layout/process4" loCatId="process" qsTypeId="urn:microsoft.com/office/officeart/2005/8/quickstyle/simple4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2C834175-1BEB-4D11-B2DE-43E617554CDA}">
      <dgm:prSet/>
      <dgm:spPr/>
      <dgm:t>
        <a:bodyPr/>
        <a:lstStyle/>
        <a:p>
          <a:r>
            <a:rPr lang="en-CA" b="1"/>
            <a:t>Nursing Actions</a:t>
          </a:r>
          <a:endParaRPr lang="en-US"/>
        </a:p>
      </dgm:t>
    </dgm:pt>
    <dgm:pt modelId="{1F375B23-6767-4381-936C-0DEADA8F5AF2}" type="parTrans" cxnId="{1D1705FA-7095-4353-BD5C-3F0D867AE4D8}">
      <dgm:prSet/>
      <dgm:spPr/>
      <dgm:t>
        <a:bodyPr/>
        <a:lstStyle/>
        <a:p>
          <a:endParaRPr lang="en-US"/>
        </a:p>
      </dgm:t>
    </dgm:pt>
    <dgm:pt modelId="{5AC562DA-A43D-4AB7-ABCD-22F824F5B92F}" type="sibTrans" cxnId="{1D1705FA-7095-4353-BD5C-3F0D867AE4D8}">
      <dgm:prSet/>
      <dgm:spPr/>
      <dgm:t>
        <a:bodyPr/>
        <a:lstStyle/>
        <a:p>
          <a:endParaRPr lang="en-US"/>
        </a:p>
      </dgm:t>
    </dgm:pt>
    <dgm:pt modelId="{E042973D-C477-4BA4-975E-DC1ABBEAE90E}">
      <dgm:prSet/>
      <dgm:spPr/>
      <dgm:t>
        <a:bodyPr/>
        <a:lstStyle/>
        <a:p>
          <a:r>
            <a:rPr lang="en-CA"/>
            <a:t>Explore patient's goals. </a:t>
          </a:r>
          <a:endParaRPr lang="en-US"/>
        </a:p>
      </dgm:t>
    </dgm:pt>
    <dgm:pt modelId="{5128949D-23B9-47DB-925C-73C17F9E471F}" type="parTrans" cxnId="{34EFCEEC-32BE-40E3-AA56-1DF0CBC7F412}">
      <dgm:prSet/>
      <dgm:spPr/>
      <dgm:t>
        <a:bodyPr/>
        <a:lstStyle/>
        <a:p>
          <a:endParaRPr lang="en-US"/>
        </a:p>
      </dgm:t>
    </dgm:pt>
    <dgm:pt modelId="{B4DCC526-88AA-4C68-A699-7B1FE30DE894}" type="sibTrans" cxnId="{34EFCEEC-32BE-40E3-AA56-1DF0CBC7F412}">
      <dgm:prSet/>
      <dgm:spPr/>
      <dgm:t>
        <a:bodyPr/>
        <a:lstStyle/>
        <a:p>
          <a:endParaRPr lang="en-US"/>
        </a:p>
      </dgm:t>
    </dgm:pt>
    <dgm:pt modelId="{DF8963D8-3AD3-4197-8703-F8B50C5D1E85}">
      <dgm:prSet/>
      <dgm:spPr/>
      <dgm:t>
        <a:bodyPr/>
        <a:lstStyle/>
        <a:p>
          <a:r>
            <a:rPr lang="en-CA"/>
            <a:t>Identify priorities important to the patient. </a:t>
          </a:r>
          <a:endParaRPr lang="en-US"/>
        </a:p>
      </dgm:t>
    </dgm:pt>
    <dgm:pt modelId="{741C6AD9-2086-400D-A380-B8A3E057FC3D}" type="parTrans" cxnId="{5D2B2166-86DE-49C3-ABEE-672EA08E0A9A}">
      <dgm:prSet/>
      <dgm:spPr/>
      <dgm:t>
        <a:bodyPr/>
        <a:lstStyle/>
        <a:p>
          <a:endParaRPr lang="en-US"/>
        </a:p>
      </dgm:t>
    </dgm:pt>
    <dgm:pt modelId="{0365FEBC-56DC-4C1A-A2C7-912D14785D0B}" type="sibTrans" cxnId="{5D2B2166-86DE-49C3-ABEE-672EA08E0A9A}">
      <dgm:prSet/>
      <dgm:spPr/>
      <dgm:t>
        <a:bodyPr/>
        <a:lstStyle/>
        <a:p>
          <a:endParaRPr lang="en-US"/>
        </a:p>
      </dgm:t>
    </dgm:pt>
    <dgm:pt modelId="{FF8C489D-94FA-46CC-B770-10E79063F2EA}">
      <dgm:prSet/>
      <dgm:spPr/>
      <dgm:t>
        <a:bodyPr/>
        <a:lstStyle/>
        <a:p>
          <a:r>
            <a:rPr lang="en-CA"/>
            <a:t>Collaboratively develop achievable goals. </a:t>
          </a:r>
          <a:endParaRPr lang="en-US"/>
        </a:p>
      </dgm:t>
    </dgm:pt>
    <dgm:pt modelId="{44E015F0-C3CB-4824-BB3D-5A1F7A555CB7}" type="parTrans" cxnId="{1E4701DE-92BA-487C-BD0A-018BAA120449}">
      <dgm:prSet/>
      <dgm:spPr/>
      <dgm:t>
        <a:bodyPr/>
        <a:lstStyle/>
        <a:p>
          <a:endParaRPr lang="en-US"/>
        </a:p>
      </dgm:t>
    </dgm:pt>
    <dgm:pt modelId="{56266E86-C6E0-4259-9129-AA764AC2B57B}" type="sibTrans" cxnId="{1E4701DE-92BA-487C-BD0A-018BAA120449}">
      <dgm:prSet/>
      <dgm:spPr/>
      <dgm:t>
        <a:bodyPr/>
        <a:lstStyle/>
        <a:p>
          <a:endParaRPr lang="en-US"/>
        </a:p>
      </dgm:t>
    </dgm:pt>
    <dgm:pt modelId="{F93A48CC-86A8-4651-BC1B-B85E61C18757}">
      <dgm:prSet/>
      <dgm:spPr/>
      <dgm:t>
        <a:bodyPr/>
        <a:lstStyle/>
        <a:p>
          <a:r>
            <a:rPr lang="en-CA" b="1"/>
            <a:t>Example Goals</a:t>
          </a:r>
          <a:endParaRPr lang="en-US"/>
        </a:p>
      </dgm:t>
    </dgm:pt>
    <dgm:pt modelId="{1C8E00A2-8A04-4E9D-A58D-3BEFAEA51306}" type="parTrans" cxnId="{A198E8F1-D6D6-4712-BCA5-27DAC25B85AA}">
      <dgm:prSet/>
      <dgm:spPr/>
      <dgm:t>
        <a:bodyPr/>
        <a:lstStyle/>
        <a:p>
          <a:endParaRPr lang="en-US"/>
        </a:p>
      </dgm:t>
    </dgm:pt>
    <dgm:pt modelId="{0FC2D55C-94C0-4C8F-B9C9-29AD6DB13F59}" type="sibTrans" cxnId="{A198E8F1-D6D6-4712-BCA5-27DAC25B85AA}">
      <dgm:prSet/>
      <dgm:spPr/>
      <dgm:t>
        <a:bodyPr/>
        <a:lstStyle/>
        <a:p>
          <a:endParaRPr lang="en-US"/>
        </a:p>
      </dgm:t>
    </dgm:pt>
    <dgm:pt modelId="{6C658F71-FF14-4E0E-9E43-F92AFE70CED9}">
      <dgm:prSet/>
      <dgm:spPr/>
      <dgm:t>
        <a:bodyPr/>
        <a:lstStyle/>
        <a:p>
          <a:r>
            <a:rPr lang="en-CA"/>
            <a:t>Manage symptoms.</a:t>
          </a:r>
          <a:endParaRPr lang="en-US"/>
        </a:p>
      </dgm:t>
    </dgm:pt>
    <dgm:pt modelId="{8569FF28-9305-40FF-98FD-02A2D4FEE298}" type="parTrans" cxnId="{C8860F94-9FB7-412E-A964-7BC95E9E587C}">
      <dgm:prSet/>
      <dgm:spPr/>
      <dgm:t>
        <a:bodyPr/>
        <a:lstStyle/>
        <a:p>
          <a:endParaRPr lang="en-US"/>
        </a:p>
      </dgm:t>
    </dgm:pt>
    <dgm:pt modelId="{CCB865E4-1E62-4BD6-AC85-4495EEDD7D0A}" type="sibTrans" cxnId="{C8860F94-9FB7-412E-A964-7BC95E9E587C}">
      <dgm:prSet/>
      <dgm:spPr/>
      <dgm:t>
        <a:bodyPr/>
        <a:lstStyle/>
        <a:p>
          <a:endParaRPr lang="en-US"/>
        </a:p>
      </dgm:t>
    </dgm:pt>
    <dgm:pt modelId="{90ABB3C8-8FA4-4EBD-AB0C-A2B1E15E42E9}">
      <dgm:prSet/>
      <dgm:spPr/>
      <dgm:t>
        <a:bodyPr/>
        <a:lstStyle/>
        <a:p>
          <a:r>
            <a:rPr lang="en-CA"/>
            <a:t>Improve activity tolerance.</a:t>
          </a:r>
          <a:endParaRPr lang="en-US"/>
        </a:p>
      </dgm:t>
    </dgm:pt>
    <dgm:pt modelId="{563772C1-E43E-4FEC-BAE2-E33BE9859EF4}" type="parTrans" cxnId="{1F7007CE-6E2C-40EA-A95F-8FCDD2D0F318}">
      <dgm:prSet/>
      <dgm:spPr/>
      <dgm:t>
        <a:bodyPr/>
        <a:lstStyle/>
        <a:p>
          <a:endParaRPr lang="en-US"/>
        </a:p>
      </dgm:t>
    </dgm:pt>
    <dgm:pt modelId="{111621E1-D8C0-4DA9-ABBA-4AE43B0138CC}" type="sibTrans" cxnId="{1F7007CE-6E2C-40EA-A95F-8FCDD2D0F318}">
      <dgm:prSet/>
      <dgm:spPr/>
      <dgm:t>
        <a:bodyPr/>
        <a:lstStyle/>
        <a:p>
          <a:endParaRPr lang="en-US"/>
        </a:p>
      </dgm:t>
    </dgm:pt>
    <dgm:pt modelId="{CC6EECFB-9FF2-4F06-8687-1166B90A58C2}">
      <dgm:prSet/>
      <dgm:spPr/>
      <dgm:t>
        <a:bodyPr/>
        <a:lstStyle/>
        <a:p>
          <a:r>
            <a:rPr lang="en-CA"/>
            <a:t>Safely discharge home.</a:t>
          </a:r>
          <a:endParaRPr lang="en-US"/>
        </a:p>
      </dgm:t>
    </dgm:pt>
    <dgm:pt modelId="{7E82E03C-3DFD-44A7-A13F-D569ED4FB552}" type="parTrans" cxnId="{033D8CF4-8950-400F-8B37-F1671FEEC2EC}">
      <dgm:prSet/>
      <dgm:spPr/>
      <dgm:t>
        <a:bodyPr/>
        <a:lstStyle/>
        <a:p>
          <a:endParaRPr lang="en-US"/>
        </a:p>
      </dgm:t>
    </dgm:pt>
    <dgm:pt modelId="{ED05B616-0E51-436E-9392-48DC3D16E569}" type="sibTrans" cxnId="{033D8CF4-8950-400F-8B37-F1671FEEC2EC}">
      <dgm:prSet/>
      <dgm:spPr/>
      <dgm:t>
        <a:bodyPr/>
        <a:lstStyle/>
        <a:p>
          <a:endParaRPr lang="en-US"/>
        </a:p>
      </dgm:t>
    </dgm:pt>
    <dgm:pt modelId="{5B43BBA2-44BA-4384-B665-0A17638882D2}">
      <dgm:prSet/>
      <dgm:spPr/>
      <dgm:t>
        <a:bodyPr/>
        <a:lstStyle/>
        <a:p>
          <a:r>
            <a:rPr lang="en-CA"/>
            <a:t>Maintain independence.</a:t>
          </a:r>
          <a:endParaRPr lang="en-US"/>
        </a:p>
      </dgm:t>
    </dgm:pt>
    <dgm:pt modelId="{FA6BB960-BBF1-4944-8D52-E48F271E11AA}" type="parTrans" cxnId="{B80BF342-6560-4B1E-B339-5F210CD2D04D}">
      <dgm:prSet/>
      <dgm:spPr/>
      <dgm:t>
        <a:bodyPr/>
        <a:lstStyle/>
        <a:p>
          <a:endParaRPr lang="en-US"/>
        </a:p>
      </dgm:t>
    </dgm:pt>
    <dgm:pt modelId="{4BC6ADA9-8074-421A-BA64-DC11B948AF5F}" type="sibTrans" cxnId="{B80BF342-6560-4B1E-B339-5F210CD2D04D}">
      <dgm:prSet/>
      <dgm:spPr/>
      <dgm:t>
        <a:bodyPr/>
        <a:lstStyle/>
        <a:p>
          <a:endParaRPr lang="en-US"/>
        </a:p>
      </dgm:t>
    </dgm:pt>
    <dgm:pt modelId="{6E146959-5024-44B8-97BA-F56917516721}">
      <dgm:prSet/>
      <dgm:spPr/>
      <dgm:t>
        <a:bodyPr/>
        <a:lstStyle/>
        <a:p>
          <a:r>
            <a:rPr lang="en-CA" b="1"/>
            <a:t>Focus: Mutual goal setting and collaboration.</a:t>
          </a:r>
          <a:endParaRPr lang="en-US"/>
        </a:p>
      </dgm:t>
    </dgm:pt>
    <dgm:pt modelId="{17BE50E9-8624-416B-B069-632AA94780AA}" type="parTrans" cxnId="{B12F8D64-7CF9-41F6-8C09-9245A24853FC}">
      <dgm:prSet/>
      <dgm:spPr/>
      <dgm:t>
        <a:bodyPr/>
        <a:lstStyle/>
        <a:p>
          <a:endParaRPr lang="en-US"/>
        </a:p>
      </dgm:t>
    </dgm:pt>
    <dgm:pt modelId="{B8D5FFF7-34AD-4B57-82DB-1B2E2C7DBF10}" type="sibTrans" cxnId="{B12F8D64-7CF9-41F6-8C09-9245A24853FC}">
      <dgm:prSet/>
      <dgm:spPr/>
      <dgm:t>
        <a:bodyPr/>
        <a:lstStyle/>
        <a:p>
          <a:endParaRPr lang="en-US"/>
        </a:p>
      </dgm:t>
    </dgm:pt>
    <dgm:pt modelId="{C87B6128-1514-4D4F-81F8-A1BCEC721C54}" type="pres">
      <dgm:prSet presAssocID="{FCD96C0C-99A9-4711-8697-D806C2161CE4}" presName="Name0" presStyleCnt="0">
        <dgm:presLayoutVars>
          <dgm:dir/>
          <dgm:animLvl val="lvl"/>
          <dgm:resizeHandles val="exact"/>
        </dgm:presLayoutVars>
      </dgm:prSet>
      <dgm:spPr/>
    </dgm:pt>
    <dgm:pt modelId="{DE435A56-27D9-4F93-9A17-E8E6B46F04F0}" type="pres">
      <dgm:prSet presAssocID="{6E146959-5024-44B8-97BA-F56917516721}" presName="boxAndChildren" presStyleCnt="0"/>
      <dgm:spPr/>
    </dgm:pt>
    <dgm:pt modelId="{64F03A34-AD99-4783-946C-1785245DC8AA}" type="pres">
      <dgm:prSet presAssocID="{6E146959-5024-44B8-97BA-F56917516721}" presName="parentTextBox" presStyleLbl="node1" presStyleIdx="0" presStyleCnt="3"/>
      <dgm:spPr/>
    </dgm:pt>
    <dgm:pt modelId="{F0F808E7-466E-4F48-882B-45A9571FB35B}" type="pres">
      <dgm:prSet presAssocID="{0FC2D55C-94C0-4C8F-B9C9-29AD6DB13F59}" presName="sp" presStyleCnt="0"/>
      <dgm:spPr/>
    </dgm:pt>
    <dgm:pt modelId="{85003811-B1E3-4044-9106-16EC90F29B98}" type="pres">
      <dgm:prSet presAssocID="{F93A48CC-86A8-4651-BC1B-B85E61C18757}" presName="arrowAndChildren" presStyleCnt="0"/>
      <dgm:spPr/>
    </dgm:pt>
    <dgm:pt modelId="{9025F8AC-760C-4AD0-90F6-73C14793E083}" type="pres">
      <dgm:prSet presAssocID="{F93A48CC-86A8-4651-BC1B-B85E61C18757}" presName="parentTextArrow" presStyleLbl="node1" presStyleIdx="0" presStyleCnt="3"/>
      <dgm:spPr/>
    </dgm:pt>
    <dgm:pt modelId="{0EBE16C3-649E-4D8F-BC7E-D8979E6C4F92}" type="pres">
      <dgm:prSet presAssocID="{F93A48CC-86A8-4651-BC1B-B85E61C18757}" presName="arrow" presStyleLbl="node1" presStyleIdx="1" presStyleCnt="3"/>
      <dgm:spPr/>
    </dgm:pt>
    <dgm:pt modelId="{E357CEA1-AC9B-4F97-85BD-E66D77526996}" type="pres">
      <dgm:prSet presAssocID="{F93A48CC-86A8-4651-BC1B-B85E61C18757}" presName="descendantArrow" presStyleCnt="0"/>
      <dgm:spPr/>
    </dgm:pt>
    <dgm:pt modelId="{9F21421C-8104-480B-AAC5-8D4DA4689963}" type="pres">
      <dgm:prSet presAssocID="{6C658F71-FF14-4E0E-9E43-F92AFE70CED9}" presName="childTextArrow" presStyleLbl="fgAccFollowNode1" presStyleIdx="0" presStyleCnt="7">
        <dgm:presLayoutVars>
          <dgm:bulletEnabled val="1"/>
        </dgm:presLayoutVars>
      </dgm:prSet>
      <dgm:spPr/>
    </dgm:pt>
    <dgm:pt modelId="{83285DAF-B840-4401-BC01-640F5580154B}" type="pres">
      <dgm:prSet presAssocID="{90ABB3C8-8FA4-4EBD-AB0C-A2B1E15E42E9}" presName="childTextArrow" presStyleLbl="fgAccFollowNode1" presStyleIdx="1" presStyleCnt="7">
        <dgm:presLayoutVars>
          <dgm:bulletEnabled val="1"/>
        </dgm:presLayoutVars>
      </dgm:prSet>
      <dgm:spPr/>
    </dgm:pt>
    <dgm:pt modelId="{A6B9A83F-A906-4ADF-A5D2-CD335B8CF60C}" type="pres">
      <dgm:prSet presAssocID="{CC6EECFB-9FF2-4F06-8687-1166B90A58C2}" presName="childTextArrow" presStyleLbl="fgAccFollowNode1" presStyleIdx="2" presStyleCnt="7">
        <dgm:presLayoutVars>
          <dgm:bulletEnabled val="1"/>
        </dgm:presLayoutVars>
      </dgm:prSet>
      <dgm:spPr/>
    </dgm:pt>
    <dgm:pt modelId="{0F66D642-1075-4E91-A88E-61A57F5FF88F}" type="pres">
      <dgm:prSet presAssocID="{5B43BBA2-44BA-4384-B665-0A17638882D2}" presName="childTextArrow" presStyleLbl="fgAccFollowNode1" presStyleIdx="3" presStyleCnt="7">
        <dgm:presLayoutVars>
          <dgm:bulletEnabled val="1"/>
        </dgm:presLayoutVars>
      </dgm:prSet>
      <dgm:spPr/>
    </dgm:pt>
    <dgm:pt modelId="{AB2BE0C7-7858-4EC5-BB92-4308F5BE0A7F}" type="pres">
      <dgm:prSet presAssocID="{5AC562DA-A43D-4AB7-ABCD-22F824F5B92F}" presName="sp" presStyleCnt="0"/>
      <dgm:spPr/>
    </dgm:pt>
    <dgm:pt modelId="{6242607F-AC73-47E2-82B8-EA7B31049423}" type="pres">
      <dgm:prSet presAssocID="{2C834175-1BEB-4D11-B2DE-43E617554CDA}" presName="arrowAndChildren" presStyleCnt="0"/>
      <dgm:spPr/>
    </dgm:pt>
    <dgm:pt modelId="{609A342B-F760-4715-AFAE-185C2849D9B0}" type="pres">
      <dgm:prSet presAssocID="{2C834175-1BEB-4D11-B2DE-43E617554CDA}" presName="parentTextArrow" presStyleLbl="node1" presStyleIdx="1" presStyleCnt="3"/>
      <dgm:spPr/>
    </dgm:pt>
    <dgm:pt modelId="{E68342B4-9FE3-4D19-9200-2279C974E08E}" type="pres">
      <dgm:prSet presAssocID="{2C834175-1BEB-4D11-B2DE-43E617554CDA}" presName="arrow" presStyleLbl="node1" presStyleIdx="2" presStyleCnt="3"/>
      <dgm:spPr/>
    </dgm:pt>
    <dgm:pt modelId="{B1F1660D-A147-4AA1-8622-362F4C2BECAA}" type="pres">
      <dgm:prSet presAssocID="{2C834175-1BEB-4D11-B2DE-43E617554CDA}" presName="descendantArrow" presStyleCnt="0"/>
      <dgm:spPr/>
    </dgm:pt>
    <dgm:pt modelId="{30618647-C909-4CDB-BA14-EB8D0B72C44B}" type="pres">
      <dgm:prSet presAssocID="{E042973D-C477-4BA4-975E-DC1ABBEAE90E}" presName="childTextArrow" presStyleLbl="fgAccFollowNode1" presStyleIdx="4" presStyleCnt="7">
        <dgm:presLayoutVars>
          <dgm:bulletEnabled val="1"/>
        </dgm:presLayoutVars>
      </dgm:prSet>
      <dgm:spPr/>
    </dgm:pt>
    <dgm:pt modelId="{FA0C1B5A-F4DA-4F42-B1C7-89B7973B2F61}" type="pres">
      <dgm:prSet presAssocID="{DF8963D8-3AD3-4197-8703-F8B50C5D1E85}" presName="childTextArrow" presStyleLbl="fgAccFollowNode1" presStyleIdx="5" presStyleCnt="7">
        <dgm:presLayoutVars>
          <dgm:bulletEnabled val="1"/>
        </dgm:presLayoutVars>
      </dgm:prSet>
      <dgm:spPr/>
    </dgm:pt>
    <dgm:pt modelId="{8633AB82-83AA-4D80-850A-F511CBF639A5}" type="pres">
      <dgm:prSet presAssocID="{FF8C489D-94FA-46CC-B770-10E79063F2EA}" presName="childTextArrow" presStyleLbl="fgAccFollowNode1" presStyleIdx="6" presStyleCnt="7">
        <dgm:presLayoutVars>
          <dgm:bulletEnabled val="1"/>
        </dgm:presLayoutVars>
      </dgm:prSet>
      <dgm:spPr/>
    </dgm:pt>
  </dgm:ptLst>
  <dgm:cxnLst>
    <dgm:cxn modelId="{122F5008-B7E8-4075-8539-456DB3F45B5D}" type="presOf" srcId="{F93A48CC-86A8-4651-BC1B-B85E61C18757}" destId="{0EBE16C3-649E-4D8F-BC7E-D8979E6C4F92}" srcOrd="1" destOrd="0" presId="urn:microsoft.com/office/officeart/2005/8/layout/process4"/>
    <dgm:cxn modelId="{871BFB08-DCBC-4BBD-AF11-69355FE19C38}" type="presOf" srcId="{6C658F71-FF14-4E0E-9E43-F92AFE70CED9}" destId="{9F21421C-8104-480B-AAC5-8D4DA4689963}" srcOrd="0" destOrd="0" presId="urn:microsoft.com/office/officeart/2005/8/layout/process4"/>
    <dgm:cxn modelId="{F180A51D-58D7-44B8-9898-C27E42930A56}" type="presOf" srcId="{F93A48CC-86A8-4651-BC1B-B85E61C18757}" destId="{9025F8AC-760C-4AD0-90F6-73C14793E083}" srcOrd="0" destOrd="0" presId="urn:microsoft.com/office/officeart/2005/8/layout/process4"/>
    <dgm:cxn modelId="{A187FC3B-5AA5-4F02-87F9-85E08B60E4AB}" type="presOf" srcId="{DF8963D8-3AD3-4197-8703-F8B50C5D1E85}" destId="{FA0C1B5A-F4DA-4F42-B1C7-89B7973B2F61}" srcOrd="0" destOrd="0" presId="urn:microsoft.com/office/officeart/2005/8/layout/process4"/>
    <dgm:cxn modelId="{B80BF342-6560-4B1E-B339-5F210CD2D04D}" srcId="{F93A48CC-86A8-4651-BC1B-B85E61C18757}" destId="{5B43BBA2-44BA-4384-B665-0A17638882D2}" srcOrd="3" destOrd="0" parTransId="{FA6BB960-BBF1-4944-8D52-E48F271E11AA}" sibTransId="{4BC6ADA9-8074-421A-BA64-DC11B948AF5F}"/>
    <dgm:cxn modelId="{B12F8D64-7CF9-41F6-8C09-9245A24853FC}" srcId="{FCD96C0C-99A9-4711-8697-D806C2161CE4}" destId="{6E146959-5024-44B8-97BA-F56917516721}" srcOrd="2" destOrd="0" parTransId="{17BE50E9-8624-416B-B069-632AA94780AA}" sibTransId="{B8D5FFF7-34AD-4B57-82DB-1B2E2C7DBF10}"/>
    <dgm:cxn modelId="{5D2B2166-86DE-49C3-ABEE-672EA08E0A9A}" srcId="{2C834175-1BEB-4D11-B2DE-43E617554CDA}" destId="{DF8963D8-3AD3-4197-8703-F8B50C5D1E85}" srcOrd="1" destOrd="0" parTransId="{741C6AD9-2086-400D-A380-B8A3E057FC3D}" sibTransId="{0365FEBC-56DC-4C1A-A2C7-912D14785D0B}"/>
    <dgm:cxn modelId="{C8860F94-9FB7-412E-A964-7BC95E9E587C}" srcId="{F93A48CC-86A8-4651-BC1B-B85E61C18757}" destId="{6C658F71-FF14-4E0E-9E43-F92AFE70CED9}" srcOrd="0" destOrd="0" parTransId="{8569FF28-9305-40FF-98FD-02A2D4FEE298}" sibTransId="{CCB865E4-1E62-4BD6-AC85-4495EEDD7D0A}"/>
    <dgm:cxn modelId="{99DDAE9D-C9FC-4E8B-8586-F12AF8F37ADF}" type="presOf" srcId="{FCD96C0C-99A9-4711-8697-D806C2161CE4}" destId="{C87B6128-1514-4D4F-81F8-A1BCEC721C54}" srcOrd="0" destOrd="0" presId="urn:microsoft.com/office/officeart/2005/8/layout/process4"/>
    <dgm:cxn modelId="{090351AF-61C7-40CB-8F68-195FF0D84AF8}" type="presOf" srcId="{FF8C489D-94FA-46CC-B770-10E79063F2EA}" destId="{8633AB82-83AA-4D80-850A-F511CBF639A5}" srcOrd="0" destOrd="0" presId="urn:microsoft.com/office/officeart/2005/8/layout/process4"/>
    <dgm:cxn modelId="{26F37BBC-C17A-414B-9725-FD714F638E9C}" type="presOf" srcId="{CC6EECFB-9FF2-4F06-8687-1166B90A58C2}" destId="{A6B9A83F-A906-4ADF-A5D2-CD335B8CF60C}" srcOrd="0" destOrd="0" presId="urn:microsoft.com/office/officeart/2005/8/layout/process4"/>
    <dgm:cxn modelId="{7857EFC8-7BA9-4703-8F6C-458E2A68A93F}" type="presOf" srcId="{E042973D-C477-4BA4-975E-DC1ABBEAE90E}" destId="{30618647-C909-4CDB-BA14-EB8D0B72C44B}" srcOrd="0" destOrd="0" presId="urn:microsoft.com/office/officeart/2005/8/layout/process4"/>
    <dgm:cxn modelId="{06B3A9CC-AE5A-442F-9A33-F931ED79D80E}" type="presOf" srcId="{2C834175-1BEB-4D11-B2DE-43E617554CDA}" destId="{609A342B-F760-4715-AFAE-185C2849D9B0}" srcOrd="0" destOrd="0" presId="urn:microsoft.com/office/officeart/2005/8/layout/process4"/>
    <dgm:cxn modelId="{1F7007CE-6E2C-40EA-A95F-8FCDD2D0F318}" srcId="{F93A48CC-86A8-4651-BC1B-B85E61C18757}" destId="{90ABB3C8-8FA4-4EBD-AB0C-A2B1E15E42E9}" srcOrd="1" destOrd="0" parTransId="{563772C1-E43E-4FEC-BAE2-E33BE9859EF4}" sibTransId="{111621E1-D8C0-4DA9-ABBA-4AE43B0138CC}"/>
    <dgm:cxn modelId="{99D39ED1-B584-4B9C-8333-1F89E1EC3F2E}" type="presOf" srcId="{6E146959-5024-44B8-97BA-F56917516721}" destId="{64F03A34-AD99-4783-946C-1785245DC8AA}" srcOrd="0" destOrd="0" presId="urn:microsoft.com/office/officeart/2005/8/layout/process4"/>
    <dgm:cxn modelId="{0849AADD-8E38-4CFB-81C4-B58EE5742EA0}" type="presOf" srcId="{2C834175-1BEB-4D11-B2DE-43E617554CDA}" destId="{E68342B4-9FE3-4D19-9200-2279C974E08E}" srcOrd="1" destOrd="0" presId="urn:microsoft.com/office/officeart/2005/8/layout/process4"/>
    <dgm:cxn modelId="{1E4701DE-92BA-487C-BD0A-018BAA120449}" srcId="{2C834175-1BEB-4D11-B2DE-43E617554CDA}" destId="{FF8C489D-94FA-46CC-B770-10E79063F2EA}" srcOrd="2" destOrd="0" parTransId="{44E015F0-C3CB-4824-BB3D-5A1F7A555CB7}" sibTransId="{56266E86-C6E0-4259-9129-AA764AC2B57B}"/>
    <dgm:cxn modelId="{34EFCEEC-32BE-40E3-AA56-1DF0CBC7F412}" srcId="{2C834175-1BEB-4D11-B2DE-43E617554CDA}" destId="{E042973D-C477-4BA4-975E-DC1ABBEAE90E}" srcOrd="0" destOrd="0" parTransId="{5128949D-23B9-47DB-925C-73C17F9E471F}" sibTransId="{B4DCC526-88AA-4C68-A699-7B1FE30DE894}"/>
    <dgm:cxn modelId="{A198E8F1-D6D6-4712-BCA5-27DAC25B85AA}" srcId="{FCD96C0C-99A9-4711-8697-D806C2161CE4}" destId="{F93A48CC-86A8-4651-BC1B-B85E61C18757}" srcOrd="1" destOrd="0" parTransId="{1C8E00A2-8A04-4E9D-A58D-3BEFAEA51306}" sibTransId="{0FC2D55C-94C0-4C8F-B9C9-29AD6DB13F59}"/>
    <dgm:cxn modelId="{033D8CF4-8950-400F-8B37-F1671FEEC2EC}" srcId="{F93A48CC-86A8-4651-BC1B-B85E61C18757}" destId="{CC6EECFB-9FF2-4F06-8687-1166B90A58C2}" srcOrd="2" destOrd="0" parTransId="{7E82E03C-3DFD-44A7-A13F-D569ED4FB552}" sibTransId="{ED05B616-0E51-436E-9392-48DC3D16E569}"/>
    <dgm:cxn modelId="{1D1705FA-7095-4353-BD5C-3F0D867AE4D8}" srcId="{FCD96C0C-99A9-4711-8697-D806C2161CE4}" destId="{2C834175-1BEB-4D11-B2DE-43E617554CDA}" srcOrd="0" destOrd="0" parTransId="{1F375B23-6767-4381-936C-0DEADA8F5AF2}" sibTransId="{5AC562DA-A43D-4AB7-ABCD-22F824F5B92F}"/>
    <dgm:cxn modelId="{823888FA-E62D-4CA3-BC23-7846CFDD2E09}" type="presOf" srcId="{90ABB3C8-8FA4-4EBD-AB0C-A2B1E15E42E9}" destId="{83285DAF-B840-4401-BC01-640F5580154B}" srcOrd="0" destOrd="0" presId="urn:microsoft.com/office/officeart/2005/8/layout/process4"/>
    <dgm:cxn modelId="{3F84F4FD-2C88-4753-A57E-5A6A4E92630F}" type="presOf" srcId="{5B43BBA2-44BA-4384-B665-0A17638882D2}" destId="{0F66D642-1075-4E91-A88E-61A57F5FF88F}" srcOrd="0" destOrd="0" presId="urn:microsoft.com/office/officeart/2005/8/layout/process4"/>
    <dgm:cxn modelId="{4A201FF0-ED8F-4B12-A452-7A78A4BB98B7}" type="presParOf" srcId="{C87B6128-1514-4D4F-81F8-A1BCEC721C54}" destId="{DE435A56-27D9-4F93-9A17-E8E6B46F04F0}" srcOrd="0" destOrd="0" presId="urn:microsoft.com/office/officeart/2005/8/layout/process4"/>
    <dgm:cxn modelId="{83D634FE-E750-4E1B-9EA0-9063FDE72E19}" type="presParOf" srcId="{DE435A56-27D9-4F93-9A17-E8E6B46F04F0}" destId="{64F03A34-AD99-4783-946C-1785245DC8AA}" srcOrd="0" destOrd="0" presId="urn:microsoft.com/office/officeart/2005/8/layout/process4"/>
    <dgm:cxn modelId="{AAC8EB5C-4F3F-4F91-9B91-2423C78E5AE1}" type="presParOf" srcId="{C87B6128-1514-4D4F-81F8-A1BCEC721C54}" destId="{F0F808E7-466E-4F48-882B-45A9571FB35B}" srcOrd="1" destOrd="0" presId="urn:microsoft.com/office/officeart/2005/8/layout/process4"/>
    <dgm:cxn modelId="{016C3A99-D6B0-4E9F-B778-BCF141D0D30C}" type="presParOf" srcId="{C87B6128-1514-4D4F-81F8-A1BCEC721C54}" destId="{85003811-B1E3-4044-9106-16EC90F29B98}" srcOrd="2" destOrd="0" presId="urn:microsoft.com/office/officeart/2005/8/layout/process4"/>
    <dgm:cxn modelId="{923B1AD6-60DF-4949-88E6-B030B8427946}" type="presParOf" srcId="{85003811-B1E3-4044-9106-16EC90F29B98}" destId="{9025F8AC-760C-4AD0-90F6-73C14793E083}" srcOrd="0" destOrd="0" presId="urn:microsoft.com/office/officeart/2005/8/layout/process4"/>
    <dgm:cxn modelId="{97CC32F2-43DF-4A25-98EE-F24776E7CB86}" type="presParOf" srcId="{85003811-B1E3-4044-9106-16EC90F29B98}" destId="{0EBE16C3-649E-4D8F-BC7E-D8979E6C4F92}" srcOrd="1" destOrd="0" presId="urn:microsoft.com/office/officeart/2005/8/layout/process4"/>
    <dgm:cxn modelId="{3A853959-EEA1-4B57-9879-382A335BCDC7}" type="presParOf" srcId="{85003811-B1E3-4044-9106-16EC90F29B98}" destId="{E357CEA1-AC9B-4F97-85BD-E66D77526996}" srcOrd="2" destOrd="0" presId="urn:microsoft.com/office/officeart/2005/8/layout/process4"/>
    <dgm:cxn modelId="{F377961F-85A5-4A10-BE0B-B3F38541BD9C}" type="presParOf" srcId="{E357CEA1-AC9B-4F97-85BD-E66D77526996}" destId="{9F21421C-8104-480B-AAC5-8D4DA4689963}" srcOrd="0" destOrd="0" presId="urn:microsoft.com/office/officeart/2005/8/layout/process4"/>
    <dgm:cxn modelId="{421CE236-5B51-4286-AC14-889FBD9DE189}" type="presParOf" srcId="{E357CEA1-AC9B-4F97-85BD-E66D77526996}" destId="{83285DAF-B840-4401-BC01-640F5580154B}" srcOrd="1" destOrd="0" presId="urn:microsoft.com/office/officeart/2005/8/layout/process4"/>
    <dgm:cxn modelId="{222B47FD-ED34-4ABC-AA27-979E8A2F6315}" type="presParOf" srcId="{E357CEA1-AC9B-4F97-85BD-E66D77526996}" destId="{A6B9A83F-A906-4ADF-A5D2-CD335B8CF60C}" srcOrd="2" destOrd="0" presId="urn:microsoft.com/office/officeart/2005/8/layout/process4"/>
    <dgm:cxn modelId="{62043E67-B2DA-41CE-A5CC-4980E244D616}" type="presParOf" srcId="{E357CEA1-AC9B-4F97-85BD-E66D77526996}" destId="{0F66D642-1075-4E91-A88E-61A57F5FF88F}" srcOrd="3" destOrd="0" presId="urn:microsoft.com/office/officeart/2005/8/layout/process4"/>
    <dgm:cxn modelId="{2E1FAC96-5705-4F5C-8628-7B4CD72208F2}" type="presParOf" srcId="{C87B6128-1514-4D4F-81F8-A1BCEC721C54}" destId="{AB2BE0C7-7858-4EC5-BB92-4308F5BE0A7F}" srcOrd="3" destOrd="0" presId="urn:microsoft.com/office/officeart/2005/8/layout/process4"/>
    <dgm:cxn modelId="{F4E632F2-0322-417B-A3B6-DA42C1CFCB14}" type="presParOf" srcId="{C87B6128-1514-4D4F-81F8-A1BCEC721C54}" destId="{6242607F-AC73-47E2-82B8-EA7B31049423}" srcOrd="4" destOrd="0" presId="urn:microsoft.com/office/officeart/2005/8/layout/process4"/>
    <dgm:cxn modelId="{943F1F9B-4339-443C-BDAC-6F42652EEDF2}" type="presParOf" srcId="{6242607F-AC73-47E2-82B8-EA7B31049423}" destId="{609A342B-F760-4715-AFAE-185C2849D9B0}" srcOrd="0" destOrd="0" presId="urn:microsoft.com/office/officeart/2005/8/layout/process4"/>
    <dgm:cxn modelId="{B86BD41E-FAEA-420F-A7AD-B3FC10099A2E}" type="presParOf" srcId="{6242607F-AC73-47E2-82B8-EA7B31049423}" destId="{E68342B4-9FE3-4D19-9200-2279C974E08E}" srcOrd="1" destOrd="0" presId="urn:microsoft.com/office/officeart/2005/8/layout/process4"/>
    <dgm:cxn modelId="{F3090C34-3F77-4103-93FE-75BE01F7ECBE}" type="presParOf" srcId="{6242607F-AC73-47E2-82B8-EA7B31049423}" destId="{B1F1660D-A147-4AA1-8622-362F4C2BECAA}" srcOrd="2" destOrd="0" presId="urn:microsoft.com/office/officeart/2005/8/layout/process4"/>
    <dgm:cxn modelId="{7A36D699-8F73-426B-A95D-99205B42928E}" type="presParOf" srcId="{B1F1660D-A147-4AA1-8622-362F4C2BECAA}" destId="{30618647-C909-4CDB-BA14-EB8D0B72C44B}" srcOrd="0" destOrd="0" presId="urn:microsoft.com/office/officeart/2005/8/layout/process4"/>
    <dgm:cxn modelId="{7EE567AD-1426-49E7-A14C-16772B16D2C0}" type="presParOf" srcId="{B1F1660D-A147-4AA1-8622-362F4C2BECAA}" destId="{FA0C1B5A-F4DA-4F42-B1C7-89B7973B2F61}" srcOrd="1" destOrd="0" presId="urn:microsoft.com/office/officeart/2005/8/layout/process4"/>
    <dgm:cxn modelId="{E37C7DC9-C9CC-4FB1-A352-F08E074EECC8}" type="presParOf" srcId="{B1F1660D-A147-4AA1-8622-362F4C2BECAA}" destId="{8633AB82-83AA-4D80-850A-F511CBF639A5}" srcOrd="2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1E5C91D-DF6C-46D6-B7AB-A379C3599DCA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AAD27E7-D0FE-4778-A9DA-5B19941ED685}">
      <dgm:prSet/>
      <dgm:spPr/>
      <dgm:t>
        <a:bodyPr/>
        <a:lstStyle/>
        <a:p>
          <a:r>
            <a:rPr lang="en-CA" dirty="0"/>
            <a:t>Bell's model suggests that the</a:t>
          </a:r>
          <a:r>
            <a:rPr lang="en-CA" b="1" dirty="0"/>
            <a:t> beliefs </a:t>
          </a:r>
          <a:r>
            <a:rPr lang="en-CA" dirty="0"/>
            <a:t>held by patients, families, and healthcare </a:t>
          </a:r>
          <a:r>
            <a:rPr lang="en-CA" b="0" dirty="0"/>
            <a:t>providers</a:t>
          </a:r>
          <a:r>
            <a:rPr lang="en-CA" b="1" dirty="0"/>
            <a:t> influence how illness is experienced</a:t>
          </a:r>
          <a:r>
            <a:rPr lang="en-CA" dirty="0"/>
            <a:t>, managed, and understood. Often, suffering is shaped not only by the illness itself, but by the meaning attached to it.</a:t>
          </a:r>
          <a:endParaRPr lang="en-US" dirty="0"/>
        </a:p>
      </dgm:t>
    </dgm:pt>
    <dgm:pt modelId="{B3674F9A-9404-4005-B5E5-8E882A14F33F}" type="parTrans" cxnId="{E274F9F6-E4A7-48E3-92E8-BCE51DB4B8F5}">
      <dgm:prSet/>
      <dgm:spPr/>
      <dgm:t>
        <a:bodyPr/>
        <a:lstStyle/>
        <a:p>
          <a:endParaRPr lang="en-US"/>
        </a:p>
      </dgm:t>
    </dgm:pt>
    <dgm:pt modelId="{B74F0DE2-9B01-4170-AEBE-8AC6CD8B3C1E}" type="sibTrans" cxnId="{E274F9F6-E4A7-48E3-92E8-BCE51DB4B8F5}">
      <dgm:prSet/>
      <dgm:spPr/>
      <dgm:t>
        <a:bodyPr/>
        <a:lstStyle/>
        <a:p>
          <a:endParaRPr lang="en-US"/>
        </a:p>
      </dgm:t>
    </dgm:pt>
    <dgm:pt modelId="{F42ED749-A46B-464A-B5AD-A2DD39D2F398}">
      <dgm:prSet/>
      <dgm:spPr/>
      <dgm:t>
        <a:bodyPr/>
        <a:lstStyle/>
        <a:p>
          <a:r>
            <a:rPr lang="en-CA" b="1" dirty="0"/>
            <a:t>Core Concepts</a:t>
          </a:r>
          <a:endParaRPr lang="en-US" dirty="0"/>
        </a:p>
      </dgm:t>
    </dgm:pt>
    <dgm:pt modelId="{D126C085-D730-4E16-B080-6D101D5FD5E7}" type="parTrans" cxnId="{887B86E4-AB4C-4B11-A0A0-07D42204887C}">
      <dgm:prSet/>
      <dgm:spPr/>
      <dgm:t>
        <a:bodyPr/>
        <a:lstStyle/>
        <a:p>
          <a:endParaRPr lang="en-US"/>
        </a:p>
      </dgm:t>
    </dgm:pt>
    <dgm:pt modelId="{08C52702-DA88-49D2-B7B7-AD126EC165A4}" type="sibTrans" cxnId="{887B86E4-AB4C-4B11-A0A0-07D42204887C}">
      <dgm:prSet/>
      <dgm:spPr/>
      <dgm:t>
        <a:bodyPr/>
        <a:lstStyle/>
        <a:p>
          <a:endParaRPr lang="en-US"/>
        </a:p>
      </dgm:t>
    </dgm:pt>
    <dgm:pt modelId="{07019738-A987-4C18-A0A7-61D96DA6033F}">
      <dgm:prSet/>
      <dgm:spPr/>
      <dgm:t>
        <a:bodyPr/>
        <a:lstStyle/>
        <a:p>
          <a:r>
            <a:rPr lang="en-CA" b="1" dirty="0"/>
            <a:t>Constraining Beliefs: </a:t>
          </a:r>
          <a:r>
            <a:rPr lang="en-CA" dirty="0"/>
            <a:t>Beliefs that increase suffering or limit possibilities</a:t>
          </a:r>
          <a:endParaRPr lang="en-US" dirty="0"/>
        </a:p>
      </dgm:t>
    </dgm:pt>
    <dgm:pt modelId="{F91A3099-18BB-4B8E-A31E-4590DB9BA339}" type="parTrans" cxnId="{D90B0923-D5DE-4FC5-BB33-03B069A75402}">
      <dgm:prSet/>
      <dgm:spPr/>
      <dgm:t>
        <a:bodyPr/>
        <a:lstStyle/>
        <a:p>
          <a:endParaRPr lang="en-US"/>
        </a:p>
      </dgm:t>
    </dgm:pt>
    <dgm:pt modelId="{09AA3687-E6AE-4F36-82D2-73A7C52BC98A}" type="sibTrans" cxnId="{D90B0923-D5DE-4FC5-BB33-03B069A75402}">
      <dgm:prSet/>
      <dgm:spPr/>
      <dgm:t>
        <a:bodyPr/>
        <a:lstStyle/>
        <a:p>
          <a:endParaRPr lang="en-US"/>
        </a:p>
      </dgm:t>
    </dgm:pt>
    <dgm:pt modelId="{F7F00A55-D7FE-43B2-AAF6-E7F882EABF1D}">
      <dgm:prSet/>
      <dgm:spPr/>
      <dgm:t>
        <a:bodyPr/>
        <a:lstStyle/>
        <a:p>
          <a:r>
            <a:rPr lang="en-CA" b="1" dirty="0"/>
            <a:t>Facilitating Beliefs: </a:t>
          </a:r>
          <a:r>
            <a:rPr lang="en-CA" dirty="0"/>
            <a:t>Beliefs that promote coping, resilience, and healing.</a:t>
          </a:r>
          <a:endParaRPr lang="en-US" dirty="0"/>
        </a:p>
      </dgm:t>
    </dgm:pt>
    <dgm:pt modelId="{571ABA73-5E82-447D-8694-7528DDD7CE98}" type="parTrans" cxnId="{C78B39BF-B3B3-4A39-88CC-3307CA25C322}">
      <dgm:prSet/>
      <dgm:spPr/>
      <dgm:t>
        <a:bodyPr/>
        <a:lstStyle/>
        <a:p>
          <a:endParaRPr lang="en-US"/>
        </a:p>
      </dgm:t>
    </dgm:pt>
    <dgm:pt modelId="{95B9B05F-C922-40A6-96E8-B0BE5EDF5756}" type="sibTrans" cxnId="{C78B39BF-B3B3-4A39-88CC-3307CA25C322}">
      <dgm:prSet/>
      <dgm:spPr/>
      <dgm:t>
        <a:bodyPr/>
        <a:lstStyle/>
        <a:p>
          <a:endParaRPr lang="en-US"/>
        </a:p>
      </dgm:t>
    </dgm:pt>
    <dgm:pt modelId="{9175925B-5AE1-4BCA-8B78-3EE938C2CB67}">
      <dgm:prSet/>
      <dgm:spPr/>
      <dgm:t>
        <a:bodyPr/>
        <a:lstStyle/>
        <a:p>
          <a:r>
            <a:rPr lang="en-CA" b="1" dirty="0"/>
            <a:t>Nurse’s Role: </a:t>
          </a:r>
          <a:r>
            <a:rPr lang="en-CA" b="0" dirty="0"/>
            <a:t>H</a:t>
          </a:r>
          <a:r>
            <a:rPr lang="en-CA" dirty="0"/>
            <a:t>elp patients and families examine beliefs that may either constrain or facilitate healing.</a:t>
          </a:r>
          <a:endParaRPr lang="en-US" dirty="0"/>
        </a:p>
      </dgm:t>
    </dgm:pt>
    <dgm:pt modelId="{72E1E784-CF73-4DBA-8D28-7B8255E679ED}" type="parTrans" cxnId="{D20C303E-4D1C-438C-8FC6-566E5ECDB328}">
      <dgm:prSet/>
      <dgm:spPr/>
      <dgm:t>
        <a:bodyPr/>
        <a:lstStyle/>
        <a:p>
          <a:endParaRPr lang="en-US"/>
        </a:p>
      </dgm:t>
    </dgm:pt>
    <dgm:pt modelId="{4390D208-71DF-4275-A29B-D70D62CB6CF8}" type="sibTrans" cxnId="{D20C303E-4D1C-438C-8FC6-566E5ECDB328}">
      <dgm:prSet/>
      <dgm:spPr/>
      <dgm:t>
        <a:bodyPr/>
        <a:lstStyle/>
        <a:p>
          <a:endParaRPr lang="en-US"/>
        </a:p>
      </dgm:t>
    </dgm:pt>
    <dgm:pt modelId="{86352CB9-44F9-4BF9-8559-23A292592EAA}" type="pres">
      <dgm:prSet presAssocID="{41E5C91D-DF6C-46D6-B7AB-A379C3599DCA}" presName="Name0" presStyleCnt="0">
        <dgm:presLayoutVars>
          <dgm:dir/>
          <dgm:resizeHandles val="exact"/>
        </dgm:presLayoutVars>
      </dgm:prSet>
      <dgm:spPr/>
    </dgm:pt>
    <dgm:pt modelId="{EA5FE707-CF46-4410-878C-002E6A5CF0E6}" type="pres">
      <dgm:prSet presAssocID="{2AAD27E7-D0FE-4778-A9DA-5B19941ED685}" presName="parAndChTx" presStyleLbl="node1" presStyleIdx="0" presStyleCnt="2">
        <dgm:presLayoutVars>
          <dgm:bulletEnabled val="1"/>
        </dgm:presLayoutVars>
      </dgm:prSet>
      <dgm:spPr/>
    </dgm:pt>
    <dgm:pt modelId="{43FA0474-B58D-44DF-A222-0B1F5F780B83}" type="pres">
      <dgm:prSet presAssocID="{B74F0DE2-9B01-4170-AEBE-8AC6CD8B3C1E}" presName="parAndChSpace" presStyleCnt="0"/>
      <dgm:spPr/>
    </dgm:pt>
    <dgm:pt modelId="{8AEF7EAD-B9E0-4CA0-B69D-D8AB420B64B8}" type="pres">
      <dgm:prSet presAssocID="{F42ED749-A46B-464A-B5AD-A2DD39D2F398}" presName="parAndChTx" presStyleLbl="node1" presStyleIdx="1" presStyleCnt="2">
        <dgm:presLayoutVars>
          <dgm:bulletEnabled val="1"/>
        </dgm:presLayoutVars>
      </dgm:prSet>
      <dgm:spPr/>
    </dgm:pt>
  </dgm:ptLst>
  <dgm:cxnLst>
    <dgm:cxn modelId="{202E7406-703B-4B8A-9BC1-6362D4AAA268}" type="presOf" srcId="{9175925B-5AE1-4BCA-8B78-3EE938C2CB67}" destId="{8AEF7EAD-B9E0-4CA0-B69D-D8AB420B64B8}" srcOrd="0" destOrd="3" presId="urn:microsoft.com/office/officeart/2005/8/layout/hChevron3"/>
    <dgm:cxn modelId="{D90B0923-D5DE-4FC5-BB33-03B069A75402}" srcId="{F42ED749-A46B-464A-B5AD-A2DD39D2F398}" destId="{07019738-A987-4C18-A0A7-61D96DA6033F}" srcOrd="0" destOrd="0" parTransId="{F91A3099-18BB-4B8E-A31E-4590DB9BA339}" sibTransId="{09AA3687-E6AE-4F36-82D2-73A7C52BC98A}"/>
    <dgm:cxn modelId="{DA058E2B-F03A-4520-BDD2-F41252D0F737}" type="presOf" srcId="{41E5C91D-DF6C-46D6-B7AB-A379C3599DCA}" destId="{86352CB9-44F9-4BF9-8559-23A292592EAA}" srcOrd="0" destOrd="0" presId="urn:microsoft.com/office/officeart/2005/8/layout/hChevron3"/>
    <dgm:cxn modelId="{D20C303E-4D1C-438C-8FC6-566E5ECDB328}" srcId="{F42ED749-A46B-464A-B5AD-A2DD39D2F398}" destId="{9175925B-5AE1-4BCA-8B78-3EE938C2CB67}" srcOrd="2" destOrd="0" parTransId="{72E1E784-CF73-4DBA-8D28-7B8255E679ED}" sibTransId="{4390D208-71DF-4275-A29B-D70D62CB6CF8}"/>
    <dgm:cxn modelId="{C35B6E42-F2FB-407F-AC80-427D3907891E}" type="presOf" srcId="{07019738-A987-4C18-A0A7-61D96DA6033F}" destId="{8AEF7EAD-B9E0-4CA0-B69D-D8AB420B64B8}" srcOrd="0" destOrd="1" presId="urn:microsoft.com/office/officeart/2005/8/layout/hChevron3"/>
    <dgm:cxn modelId="{4AF5D457-D5C6-4DDF-921C-D53DA91A8D41}" type="presOf" srcId="{F7F00A55-D7FE-43B2-AAF6-E7F882EABF1D}" destId="{8AEF7EAD-B9E0-4CA0-B69D-D8AB420B64B8}" srcOrd="0" destOrd="2" presId="urn:microsoft.com/office/officeart/2005/8/layout/hChevron3"/>
    <dgm:cxn modelId="{7FF5F899-A5C0-4BC8-9609-2590365C2D85}" type="presOf" srcId="{2AAD27E7-D0FE-4778-A9DA-5B19941ED685}" destId="{EA5FE707-CF46-4410-878C-002E6A5CF0E6}" srcOrd="0" destOrd="0" presId="urn:microsoft.com/office/officeart/2005/8/layout/hChevron3"/>
    <dgm:cxn modelId="{CFDD959E-1F2E-45F2-8314-33B5A22E222F}" type="presOf" srcId="{F42ED749-A46B-464A-B5AD-A2DD39D2F398}" destId="{8AEF7EAD-B9E0-4CA0-B69D-D8AB420B64B8}" srcOrd="0" destOrd="0" presId="urn:microsoft.com/office/officeart/2005/8/layout/hChevron3"/>
    <dgm:cxn modelId="{C78B39BF-B3B3-4A39-88CC-3307CA25C322}" srcId="{F42ED749-A46B-464A-B5AD-A2DD39D2F398}" destId="{F7F00A55-D7FE-43B2-AAF6-E7F882EABF1D}" srcOrd="1" destOrd="0" parTransId="{571ABA73-5E82-447D-8694-7528DDD7CE98}" sibTransId="{95B9B05F-C922-40A6-96E8-B0BE5EDF5756}"/>
    <dgm:cxn modelId="{887B86E4-AB4C-4B11-A0A0-07D42204887C}" srcId="{41E5C91D-DF6C-46D6-B7AB-A379C3599DCA}" destId="{F42ED749-A46B-464A-B5AD-A2DD39D2F398}" srcOrd="1" destOrd="0" parTransId="{D126C085-D730-4E16-B080-6D101D5FD5E7}" sibTransId="{08C52702-DA88-49D2-B7B7-AD126EC165A4}"/>
    <dgm:cxn modelId="{E274F9F6-E4A7-48E3-92E8-BCE51DB4B8F5}" srcId="{41E5C91D-DF6C-46D6-B7AB-A379C3599DCA}" destId="{2AAD27E7-D0FE-4778-A9DA-5B19941ED685}" srcOrd="0" destOrd="0" parTransId="{B3674F9A-9404-4005-B5E5-8E882A14F33F}" sibTransId="{B74F0DE2-9B01-4170-AEBE-8AC6CD8B3C1E}"/>
    <dgm:cxn modelId="{FB1CC8D5-F8D5-4259-B914-20AF718BBB3B}" type="presParOf" srcId="{86352CB9-44F9-4BF9-8559-23A292592EAA}" destId="{EA5FE707-CF46-4410-878C-002E6A5CF0E6}" srcOrd="0" destOrd="0" presId="urn:microsoft.com/office/officeart/2005/8/layout/hChevron3"/>
    <dgm:cxn modelId="{BD5D99D6-8829-4FBB-999E-C6E01CA7F25F}" type="presParOf" srcId="{86352CB9-44F9-4BF9-8559-23A292592EAA}" destId="{43FA0474-B58D-44DF-A222-0B1F5F780B83}" srcOrd="1" destOrd="0" presId="urn:microsoft.com/office/officeart/2005/8/layout/hChevron3"/>
    <dgm:cxn modelId="{FC179F0F-74A3-4E38-AECD-8C8BC126F2CD}" type="presParOf" srcId="{86352CB9-44F9-4BF9-8559-23A292592EAA}" destId="{8AEF7EAD-B9E0-4CA0-B69D-D8AB420B64B8}" srcOrd="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0EACEA7-5530-4399-9D6D-92B77F313C03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C9CCE1B4-A051-4E64-989F-88850B981E3E}">
      <dgm:prSet/>
      <dgm:spPr/>
      <dgm:t>
        <a:bodyPr/>
        <a:lstStyle/>
        <a:p>
          <a:pPr algn="ctr"/>
          <a:r>
            <a:rPr lang="en-CA" b="0" dirty="0"/>
            <a:t>Nursing Actions</a:t>
          </a:r>
          <a:endParaRPr lang="en-US" b="0" dirty="0"/>
        </a:p>
      </dgm:t>
    </dgm:pt>
    <dgm:pt modelId="{7690750E-5F31-4AE4-BAD3-833FA8E9823F}" type="parTrans" cxnId="{057A1302-1FFD-4AA4-A044-7C7E3DC2307F}">
      <dgm:prSet/>
      <dgm:spPr/>
      <dgm:t>
        <a:bodyPr/>
        <a:lstStyle/>
        <a:p>
          <a:endParaRPr lang="en-US"/>
        </a:p>
      </dgm:t>
    </dgm:pt>
    <dgm:pt modelId="{C99271C4-49CA-4360-9EF3-64B921A34DEE}" type="sibTrans" cxnId="{057A1302-1FFD-4AA4-A044-7C7E3DC2307F}">
      <dgm:prSet/>
      <dgm:spPr/>
      <dgm:t>
        <a:bodyPr/>
        <a:lstStyle/>
        <a:p>
          <a:endParaRPr lang="en-US"/>
        </a:p>
      </dgm:t>
    </dgm:pt>
    <dgm:pt modelId="{8921ADEF-01AB-481F-995F-EC5F9E8AF29B}">
      <dgm:prSet/>
      <dgm:spPr/>
      <dgm:t>
        <a:bodyPr/>
        <a:lstStyle/>
        <a:p>
          <a:pPr>
            <a:lnSpc>
              <a:spcPct val="100000"/>
            </a:lnSpc>
          </a:pPr>
          <a:r>
            <a:rPr lang="en-CA"/>
            <a:t>Explore beliefs about illness. </a:t>
          </a:r>
          <a:endParaRPr lang="en-US"/>
        </a:p>
      </dgm:t>
    </dgm:pt>
    <dgm:pt modelId="{ADE8C8DC-38EA-4D0B-8CFB-D1B83928CFD4}" type="parTrans" cxnId="{2E9C761D-9140-4204-9616-4C27A975CF5C}">
      <dgm:prSet/>
      <dgm:spPr/>
      <dgm:t>
        <a:bodyPr/>
        <a:lstStyle/>
        <a:p>
          <a:endParaRPr lang="en-US"/>
        </a:p>
      </dgm:t>
    </dgm:pt>
    <dgm:pt modelId="{AD1DFF0C-6942-4948-962D-AA9D4CD0F6ED}" type="sibTrans" cxnId="{2E9C761D-9140-4204-9616-4C27A975CF5C}">
      <dgm:prSet/>
      <dgm:spPr/>
      <dgm:t>
        <a:bodyPr/>
        <a:lstStyle/>
        <a:p>
          <a:endParaRPr lang="en-US"/>
        </a:p>
      </dgm:t>
    </dgm:pt>
    <dgm:pt modelId="{20A71C06-C9FD-44AA-8770-BB0C9D669AA2}">
      <dgm:prSet/>
      <dgm:spPr/>
      <dgm:t>
        <a:bodyPr/>
        <a:lstStyle/>
        <a:p>
          <a:pPr>
            <a:lnSpc>
              <a:spcPct val="100000"/>
            </a:lnSpc>
          </a:pPr>
          <a:r>
            <a:rPr lang="en-CA"/>
            <a:t>Identify constraining beliefs. </a:t>
          </a:r>
          <a:endParaRPr lang="en-US"/>
        </a:p>
      </dgm:t>
    </dgm:pt>
    <dgm:pt modelId="{A7B43A24-B591-45F8-9434-74CE55150A61}" type="parTrans" cxnId="{E573CA1A-FD83-4E0D-AAC9-81B3CDED2CDB}">
      <dgm:prSet/>
      <dgm:spPr/>
      <dgm:t>
        <a:bodyPr/>
        <a:lstStyle/>
        <a:p>
          <a:endParaRPr lang="en-US"/>
        </a:p>
      </dgm:t>
    </dgm:pt>
    <dgm:pt modelId="{7658465A-FEF6-4648-A08D-F8A772C7132F}" type="sibTrans" cxnId="{E573CA1A-FD83-4E0D-AAC9-81B3CDED2CDB}">
      <dgm:prSet/>
      <dgm:spPr/>
      <dgm:t>
        <a:bodyPr/>
        <a:lstStyle/>
        <a:p>
          <a:endParaRPr lang="en-US"/>
        </a:p>
      </dgm:t>
    </dgm:pt>
    <dgm:pt modelId="{AE08EE72-256A-4692-9E7A-3751E6D1FA95}">
      <dgm:prSet/>
      <dgm:spPr/>
      <dgm:t>
        <a:bodyPr/>
        <a:lstStyle/>
        <a:p>
          <a:pPr algn="ctr"/>
          <a:r>
            <a:rPr lang="en-CA" dirty="0"/>
            <a:t>“There is no point trying because heart disease runs in my family.”</a:t>
          </a:r>
          <a:endParaRPr lang="en-US" dirty="0"/>
        </a:p>
      </dgm:t>
    </dgm:pt>
    <dgm:pt modelId="{B7B73B86-E02B-48A7-B7A7-F91AF7699A4B}" type="parTrans" cxnId="{A9B08FD8-83E6-4BEA-867B-8ECF0707C318}">
      <dgm:prSet/>
      <dgm:spPr/>
      <dgm:t>
        <a:bodyPr/>
        <a:lstStyle/>
        <a:p>
          <a:endParaRPr lang="en-US"/>
        </a:p>
      </dgm:t>
    </dgm:pt>
    <dgm:pt modelId="{AC810201-1DFE-49B9-A2A7-36E204C1630A}" type="sibTrans" cxnId="{A9B08FD8-83E6-4BEA-867B-8ECF0707C318}">
      <dgm:prSet/>
      <dgm:spPr/>
      <dgm:t>
        <a:bodyPr/>
        <a:lstStyle/>
        <a:p>
          <a:endParaRPr lang="en-US"/>
        </a:p>
      </dgm:t>
    </dgm:pt>
    <dgm:pt modelId="{9EF88042-BCE3-47B0-8619-0619D3AA1DC2}">
      <dgm:prSet/>
      <dgm:spPr/>
      <dgm:t>
        <a:bodyPr/>
        <a:lstStyle/>
        <a:p>
          <a:pPr>
            <a:lnSpc>
              <a:spcPct val="100000"/>
            </a:lnSpc>
          </a:pPr>
          <a:r>
            <a:rPr lang="en-CA" dirty="0"/>
            <a:t>Facilitate discussion around these beliefs. </a:t>
          </a:r>
          <a:endParaRPr lang="en-US" dirty="0"/>
        </a:p>
      </dgm:t>
    </dgm:pt>
    <dgm:pt modelId="{7A100D37-3F04-47F8-A459-E2FCEB42A8C5}" type="parTrans" cxnId="{1D522C09-DACF-4C38-B469-9CAACEA5E45B}">
      <dgm:prSet/>
      <dgm:spPr/>
      <dgm:t>
        <a:bodyPr/>
        <a:lstStyle/>
        <a:p>
          <a:endParaRPr lang="en-US"/>
        </a:p>
      </dgm:t>
    </dgm:pt>
    <dgm:pt modelId="{EF59A88A-01B3-4A1C-B91D-49D5CB3D8494}" type="sibTrans" cxnId="{1D522C09-DACF-4C38-B469-9CAACEA5E45B}">
      <dgm:prSet/>
      <dgm:spPr/>
      <dgm:t>
        <a:bodyPr/>
        <a:lstStyle/>
        <a:p>
          <a:endParaRPr lang="en-US"/>
        </a:p>
      </dgm:t>
    </dgm:pt>
    <dgm:pt modelId="{4BEDA4A4-5285-4B91-A851-61587393EB05}">
      <dgm:prSet/>
      <dgm:spPr/>
      <dgm:t>
        <a:bodyPr/>
        <a:lstStyle/>
        <a:p>
          <a:pPr>
            <a:lnSpc>
              <a:spcPct val="100000"/>
            </a:lnSpc>
          </a:pPr>
          <a:r>
            <a:rPr lang="en-CA" dirty="0"/>
            <a:t>Potential reframe: “While family history is important, there are still things you can do to improve your quality of life.”</a:t>
          </a:r>
          <a:endParaRPr lang="en-US" dirty="0"/>
        </a:p>
      </dgm:t>
    </dgm:pt>
    <dgm:pt modelId="{34A19FF6-8393-4DA8-AEC5-5ABF44F15E9D}" type="parTrans" cxnId="{503C474D-7C2A-4C5F-A518-D81DA186567A}">
      <dgm:prSet/>
      <dgm:spPr/>
      <dgm:t>
        <a:bodyPr/>
        <a:lstStyle/>
        <a:p>
          <a:endParaRPr lang="en-US"/>
        </a:p>
      </dgm:t>
    </dgm:pt>
    <dgm:pt modelId="{B25EBDEE-0614-46D1-B8EA-6ADEFE348C91}" type="sibTrans" cxnId="{503C474D-7C2A-4C5F-A518-D81DA186567A}">
      <dgm:prSet/>
      <dgm:spPr/>
      <dgm:t>
        <a:bodyPr/>
        <a:lstStyle/>
        <a:p>
          <a:endParaRPr lang="en-US"/>
        </a:p>
      </dgm:t>
    </dgm:pt>
    <dgm:pt modelId="{C146D309-7ED2-425D-B216-05811F72A53F}">
      <dgm:prSet/>
      <dgm:spPr/>
      <dgm:t>
        <a:bodyPr/>
        <a:lstStyle/>
        <a:p>
          <a:pPr algn="ctr"/>
          <a:r>
            <a:rPr lang="en-CA" b="1" dirty="0"/>
            <a:t>Focus: Understanding the meaning the patient gives to illness.</a:t>
          </a:r>
          <a:endParaRPr lang="en-US" dirty="0"/>
        </a:p>
      </dgm:t>
    </dgm:pt>
    <dgm:pt modelId="{C1F9E11F-091C-4A9C-A1AA-2281F5B30A70}" type="parTrans" cxnId="{B3B4E39F-A71B-4F3C-A4D6-40D82B7CA4EF}">
      <dgm:prSet/>
      <dgm:spPr/>
      <dgm:t>
        <a:bodyPr/>
        <a:lstStyle/>
        <a:p>
          <a:endParaRPr lang="en-US"/>
        </a:p>
      </dgm:t>
    </dgm:pt>
    <dgm:pt modelId="{269EBA34-7F85-44A2-81C0-76335CCB0986}" type="sibTrans" cxnId="{B3B4E39F-A71B-4F3C-A4D6-40D82B7CA4EF}">
      <dgm:prSet/>
      <dgm:spPr/>
      <dgm:t>
        <a:bodyPr/>
        <a:lstStyle/>
        <a:p>
          <a:endParaRPr lang="en-US"/>
        </a:p>
      </dgm:t>
    </dgm:pt>
    <dgm:pt modelId="{6FBB6B73-6FAD-4571-9F33-403F8F7E0B2E}" type="pres">
      <dgm:prSet presAssocID="{30EACEA7-5530-4399-9D6D-92B77F313C03}" presName="linear" presStyleCnt="0">
        <dgm:presLayoutVars>
          <dgm:animLvl val="lvl"/>
          <dgm:resizeHandles val="exact"/>
        </dgm:presLayoutVars>
      </dgm:prSet>
      <dgm:spPr/>
    </dgm:pt>
    <dgm:pt modelId="{631153E7-930F-40D6-8EAD-0C4B317B3CEC}" type="pres">
      <dgm:prSet presAssocID="{C9CCE1B4-A051-4E64-989F-88850B981E3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BF43F6E-E132-4E2D-BD3D-214E470C6802}" type="pres">
      <dgm:prSet presAssocID="{C9CCE1B4-A051-4E64-989F-88850B981E3E}" presName="childText" presStyleLbl="revTx" presStyleIdx="0" presStyleCnt="2">
        <dgm:presLayoutVars>
          <dgm:bulletEnabled val="1"/>
        </dgm:presLayoutVars>
      </dgm:prSet>
      <dgm:spPr/>
    </dgm:pt>
    <dgm:pt modelId="{95868CE6-FB50-4BBF-8E2C-1FDA4D5DF984}" type="pres">
      <dgm:prSet presAssocID="{AE08EE72-256A-4692-9E7A-3751E6D1FA9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D1886EE-06F2-4825-9DA6-A67AC9623BB3}" type="pres">
      <dgm:prSet presAssocID="{AE08EE72-256A-4692-9E7A-3751E6D1FA95}" presName="childText" presStyleLbl="revTx" presStyleIdx="1" presStyleCnt="2">
        <dgm:presLayoutVars>
          <dgm:bulletEnabled val="1"/>
        </dgm:presLayoutVars>
      </dgm:prSet>
      <dgm:spPr/>
    </dgm:pt>
    <dgm:pt modelId="{BDFD6554-B135-4023-A237-1937873D0BCB}" type="pres">
      <dgm:prSet presAssocID="{C146D309-7ED2-425D-B216-05811F72A53F}" presName="parentText" presStyleLbl="node1" presStyleIdx="2" presStyleCnt="3" custLinFactNeighborX="-1170" custLinFactNeighborY="733">
        <dgm:presLayoutVars>
          <dgm:chMax val="0"/>
          <dgm:bulletEnabled val="1"/>
        </dgm:presLayoutVars>
      </dgm:prSet>
      <dgm:spPr/>
    </dgm:pt>
  </dgm:ptLst>
  <dgm:cxnLst>
    <dgm:cxn modelId="{057A1302-1FFD-4AA4-A044-7C7E3DC2307F}" srcId="{30EACEA7-5530-4399-9D6D-92B77F313C03}" destId="{C9CCE1B4-A051-4E64-989F-88850B981E3E}" srcOrd="0" destOrd="0" parTransId="{7690750E-5F31-4AE4-BAD3-833FA8E9823F}" sibTransId="{C99271C4-49CA-4360-9EF3-64B921A34DEE}"/>
    <dgm:cxn modelId="{1D522C09-DACF-4C38-B469-9CAACEA5E45B}" srcId="{AE08EE72-256A-4692-9E7A-3751E6D1FA95}" destId="{9EF88042-BCE3-47B0-8619-0619D3AA1DC2}" srcOrd="0" destOrd="0" parTransId="{7A100D37-3F04-47F8-A459-E2FCEB42A8C5}" sibTransId="{EF59A88A-01B3-4A1C-B91D-49D5CB3D8494}"/>
    <dgm:cxn modelId="{71D81F17-F71B-498D-81B9-3B292AECFD07}" type="presOf" srcId="{AE08EE72-256A-4692-9E7A-3751E6D1FA95}" destId="{95868CE6-FB50-4BBF-8E2C-1FDA4D5DF984}" srcOrd="0" destOrd="0" presId="urn:microsoft.com/office/officeart/2005/8/layout/vList2"/>
    <dgm:cxn modelId="{E573CA1A-FD83-4E0D-AAC9-81B3CDED2CDB}" srcId="{C9CCE1B4-A051-4E64-989F-88850B981E3E}" destId="{20A71C06-C9FD-44AA-8770-BB0C9D669AA2}" srcOrd="1" destOrd="0" parTransId="{A7B43A24-B591-45F8-9434-74CE55150A61}" sibTransId="{7658465A-FEF6-4648-A08D-F8A772C7132F}"/>
    <dgm:cxn modelId="{2E9C761D-9140-4204-9616-4C27A975CF5C}" srcId="{C9CCE1B4-A051-4E64-989F-88850B981E3E}" destId="{8921ADEF-01AB-481F-995F-EC5F9E8AF29B}" srcOrd="0" destOrd="0" parTransId="{ADE8C8DC-38EA-4D0B-8CFB-D1B83928CFD4}" sibTransId="{AD1DFF0C-6942-4948-962D-AA9D4CD0F6ED}"/>
    <dgm:cxn modelId="{9E405A2A-B18D-4BB0-AF75-A6BB0214363D}" type="presOf" srcId="{C9CCE1B4-A051-4E64-989F-88850B981E3E}" destId="{631153E7-930F-40D6-8EAD-0C4B317B3CEC}" srcOrd="0" destOrd="0" presId="urn:microsoft.com/office/officeart/2005/8/layout/vList2"/>
    <dgm:cxn modelId="{F1B56934-F16E-49DE-8FEC-8BF6C0727429}" type="presOf" srcId="{C146D309-7ED2-425D-B216-05811F72A53F}" destId="{BDFD6554-B135-4023-A237-1937873D0BCB}" srcOrd="0" destOrd="0" presId="urn:microsoft.com/office/officeart/2005/8/layout/vList2"/>
    <dgm:cxn modelId="{F9D51445-15E9-45C0-B821-EEF36763791B}" type="presOf" srcId="{30EACEA7-5530-4399-9D6D-92B77F313C03}" destId="{6FBB6B73-6FAD-4571-9F33-403F8F7E0B2E}" srcOrd="0" destOrd="0" presId="urn:microsoft.com/office/officeart/2005/8/layout/vList2"/>
    <dgm:cxn modelId="{503C474D-7C2A-4C5F-A518-D81DA186567A}" srcId="{AE08EE72-256A-4692-9E7A-3751E6D1FA95}" destId="{4BEDA4A4-5285-4B91-A851-61587393EB05}" srcOrd="1" destOrd="0" parTransId="{34A19FF6-8393-4DA8-AEC5-5ABF44F15E9D}" sibTransId="{B25EBDEE-0614-46D1-B8EA-6ADEFE348C91}"/>
    <dgm:cxn modelId="{B3B4E39F-A71B-4F3C-A4D6-40D82B7CA4EF}" srcId="{30EACEA7-5530-4399-9D6D-92B77F313C03}" destId="{C146D309-7ED2-425D-B216-05811F72A53F}" srcOrd="2" destOrd="0" parTransId="{C1F9E11F-091C-4A9C-A1AA-2281F5B30A70}" sibTransId="{269EBA34-7F85-44A2-81C0-76335CCB0986}"/>
    <dgm:cxn modelId="{5CC237D3-CAB3-4149-9299-BD76F75EC2F5}" type="presOf" srcId="{20A71C06-C9FD-44AA-8770-BB0C9D669AA2}" destId="{7BF43F6E-E132-4E2D-BD3D-214E470C6802}" srcOrd="0" destOrd="1" presId="urn:microsoft.com/office/officeart/2005/8/layout/vList2"/>
    <dgm:cxn modelId="{A9B08FD8-83E6-4BEA-867B-8ECF0707C318}" srcId="{30EACEA7-5530-4399-9D6D-92B77F313C03}" destId="{AE08EE72-256A-4692-9E7A-3751E6D1FA95}" srcOrd="1" destOrd="0" parTransId="{B7B73B86-E02B-48A7-B7A7-F91AF7699A4B}" sibTransId="{AC810201-1DFE-49B9-A2A7-36E204C1630A}"/>
    <dgm:cxn modelId="{FA7DEBE0-E5E0-45FB-8E48-51EBDD082293}" type="presOf" srcId="{9EF88042-BCE3-47B0-8619-0619D3AA1DC2}" destId="{DD1886EE-06F2-4825-9DA6-A67AC9623BB3}" srcOrd="0" destOrd="0" presId="urn:microsoft.com/office/officeart/2005/8/layout/vList2"/>
    <dgm:cxn modelId="{148C4FFB-2ACC-40BC-B173-A92A2AF76C3B}" type="presOf" srcId="{8921ADEF-01AB-481F-995F-EC5F9E8AF29B}" destId="{7BF43F6E-E132-4E2D-BD3D-214E470C6802}" srcOrd="0" destOrd="0" presId="urn:microsoft.com/office/officeart/2005/8/layout/vList2"/>
    <dgm:cxn modelId="{80720EFF-7DA2-4D2B-995E-7399DF798C1D}" type="presOf" srcId="{4BEDA4A4-5285-4B91-A851-61587393EB05}" destId="{DD1886EE-06F2-4825-9DA6-A67AC9623BB3}" srcOrd="0" destOrd="1" presId="urn:microsoft.com/office/officeart/2005/8/layout/vList2"/>
    <dgm:cxn modelId="{67BD435C-12AA-41DC-B4EE-A47671B426BD}" type="presParOf" srcId="{6FBB6B73-6FAD-4571-9F33-403F8F7E0B2E}" destId="{631153E7-930F-40D6-8EAD-0C4B317B3CEC}" srcOrd="0" destOrd="0" presId="urn:microsoft.com/office/officeart/2005/8/layout/vList2"/>
    <dgm:cxn modelId="{DA4CCCB2-DF08-4BFF-8E72-22193BCE4638}" type="presParOf" srcId="{6FBB6B73-6FAD-4571-9F33-403F8F7E0B2E}" destId="{7BF43F6E-E132-4E2D-BD3D-214E470C6802}" srcOrd="1" destOrd="0" presId="urn:microsoft.com/office/officeart/2005/8/layout/vList2"/>
    <dgm:cxn modelId="{5472AF39-40A1-40C4-8CE0-F1DE20398D02}" type="presParOf" srcId="{6FBB6B73-6FAD-4571-9F33-403F8F7E0B2E}" destId="{95868CE6-FB50-4BBF-8E2C-1FDA4D5DF984}" srcOrd="2" destOrd="0" presId="urn:microsoft.com/office/officeart/2005/8/layout/vList2"/>
    <dgm:cxn modelId="{DAAEB6AF-AC92-4C78-8E81-A39A5F7DEC2E}" type="presParOf" srcId="{6FBB6B73-6FAD-4571-9F33-403F8F7E0B2E}" destId="{DD1886EE-06F2-4825-9DA6-A67AC9623BB3}" srcOrd="3" destOrd="0" presId="urn:microsoft.com/office/officeart/2005/8/layout/vList2"/>
    <dgm:cxn modelId="{716EFF92-2414-448C-B38D-96CCAD2C805A}" type="presParOf" srcId="{6FBB6B73-6FAD-4571-9F33-403F8F7E0B2E}" destId="{BDFD6554-B135-4023-A237-1937873D0BC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E821B39-32A3-4C94-AA76-4006A6F11BCF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B5151CAF-CE94-4B4D-BC03-BB7FDE161AAC}">
      <dgm:prSet/>
      <dgm:spPr/>
      <dgm:t>
        <a:bodyPr/>
        <a:lstStyle/>
        <a:p>
          <a:r>
            <a:rPr lang="en-CA"/>
            <a:t>Recognize patients as active participants. </a:t>
          </a:r>
          <a:endParaRPr lang="en-US"/>
        </a:p>
      </dgm:t>
    </dgm:pt>
    <dgm:pt modelId="{045605F2-3A85-4312-95BC-359B3B271E76}" type="parTrans" cxnId="{FA2F959D-625D-4FCA-919E-DA9D125FC317}">
      <dgm:prSet/>
      <dgm:spPr/>
      <dgm:t>
        <a:bodyPr/>
        <a:lstStyle/>
        <a:p>
          <a:endParaRPr lang="en-US"/>
        </a:p>
      </dgm:t>
    </dgm:pt>
    <dgm:pt modelId="{6A2BB586-E6FC-47A1-81DA-E43A57F0DEDE}" type="sibTrans" cxnId="{FA2F959D-625D-4FCA-919E-DA9D125FC317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1928EB3A-D40A-4F83-AEE9-51BD2ADDDB44}">
      <dgm:prSet/>
      <dgm:spPr/>
      <dgm:t>
        <a:bodyPr/>
        <a:lstStyle/>
        <a:p>
          <a:r>
            <a:rPr lang="en-CA"/>
            <a:t>Require strong nurse-patient relationships. </a:t>
          </a:r>
          <a:endParaRPr lang="en-US"/>
        </a:p>
      </dgm:t>
    </dgm:pt>
    <dgm:pt modelId="{7E9497F9-2CB4-4896-8D32-AD5316625CCE}" type="parTrans" cxnId="{75E448A7-8050-4EFF-95AC-665681AD70BA}">
      <dgm:prSet/>
      <dgm:spPr/>
      <dgm:t>
        <a:bodyPr/>
        <a:lstStyle/>
        <a:p>
          <a:endParaRPr lang="en-US"/>
        </a:p>
      </dgm:t>
    </dgm:pt>
    <dgm:pt modelId="{E223C91A-1A15-46C5-B287-D95BC5E53213}" type="sibTrans" cxnId="{75E448A7-8050-4EFF-95AC-665681AD70BA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63F8E920-045D-4239-8726-FBB02E48453F}">
      <dgm:prSet/>
      <dgm:spPr/>
      <dgm:t>
        <a:bodyPr/>
        <a:lstStyle/>
        <a:p>
          <a:r>
            <a:rPr lang="en-CA"/>
            <a:t>Support individualized care.</a:t>
          </a:r>
          <a:endParaRPr lang="en-US"/>
        </a:p>
      </dgm:t>
    </dgm:pt>
    <dgm:pt modelId="{FF6681FA-F406-4B6E-B710-F9D6F1DC0462}" type="parTrans" cxnId="{7CDCB708-17FA-4297-B30D-2853E1CCCA20}">
      <dgm:prSet/>
      <dgm:spPr/>
      <dgm:t>
        <a:bodyPr/>
        <a:lstStyle/>
        <a:p>
          <a:endParaRPr lang="en-US"/>
        </a:p>
      </dgm:t>
    </dgm:pt>
    <dgm:pt modelId="{DAB80154-CEEE-4CD9-83EC-86A381A9B4E4}" type="sibTrans" cxnId="{7CDCB708-17FA-4297-B30D-2853E1CCCA20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4CDF2121-01E7-4BF3-B4D3-E000BE812BC3}">
      <dgm:prSet/>
      <dgm:spPr/>
      <dgm:t>
        <a:bodyPr/>
        <a:lstStyle/>
        <a:p>
          <a:r>
            <a:rPr lang="en-CA"/>
            <a:t>Promote holistic nursing practice.</a:t>
          </a:r>
          <a:endParaRPr lang="en-US"/>
        </a:p>
      </dgm:t>
    </dgm:pt>
    <dgm:pt modelId="{23912792-2DBE-4022-AEA1-A36BAC076B1A}" type="parTrans" cxnId="{E2AE905A-229C-4BFD-ABAD-6ACEEB4B5FDE}">
      <dgm:prSet/>
      <dgm:spPr/>
      <dgm:t>
        <a:bodyPr/>
        <a:lstStyle/>
        <a:p>
          <a:endParaRPr lang="en-US"/>
        </a:p>
      </dgm:t>
    </dgm:pt>
    <dgm:pt modelId="{158CCC80-290C-4947-811D-B75FFADA75A9}" type="sibTrans" cxnId="{E2AE905A-229C-4BFD-ABAD-6ACEEB4B5FDE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C14BC790-B597-48E8-821D-3E05BD61421C}" type="pres">
      <dgm:prSet presAssocID="{BE821B39-32A3-4C94-AA76-4006A6F11BCF}" presName="Name0" presStyleCnt="0">
        <dgm:presLayoutVars>
          <dgm:animLvl val="lvl"/>
          <dgm:resizeHandles val="exact"/>
        </dgm:presLayoutVars>
      </dgm:prSet>
      <dgm:spPr/>
    </dgm:pt>
    <dgm:pt modelId="{8E6C8BFD-0274-46FE-8B55-C4DAE25042AF}" type="pres">
      <dgm:prSet presAssocID="{B5151CAF-CE94-4B4D-BC03-BB7FDE161AAC}" presName="compositeNode" presStyleCnt="0">
        <dgm:presLayoutVars>
          <dgm:bulletEnabled val="1"/>
        </dgm:presLayoutVars>
      </dgm:prSet>
      <dgm:spPr/>
    </dgm:pt>
    <dgm:pt modelId="{C7E27826-1F3E-4B06-9F80-F02A590CA439}" type="pres">
      <dgm:prSet presAssocID="{B5151CAF-CE94-4B4D-BC03-BB7FDE161AAC}" presName="bgRect" presStyleLbl="bgAccFollowNode1" presStyleIdx="0" presStyleCnt="4"/>
      <dgm:spPr/>
    </dgm:pt>
    <dgm:pt modelId="{4411C007-189C-4CA5-906F-886674E1A1B1}" type="pres">
      <dgm:prSet presAssocID="{6A2BB586-E6FC-47A1-81DA-E43A57F0DEDE}" presName="sibTransNodeCircle" presStyleLbl="alignNode1" presStyleIdx="0" presStyleCnt="8">
        <dgm:presLayoutVars>
          <dgm:chMax val="0"/>
          <dgm:bulletEnabled/>
        </dgm:presLayoutVars>
      </dgm:prSet>
      <dgm:spPr/>
    </dgm:pt>
    <dgm:pt modelId="{E33EF939-8A2F-4837-9AE6-9B2B19BEC85F}" type="pres">
      <dgm:prSet presAssocID="{B5151CAF-CE94-4B4D-BC03-BB7FDE161AAC}" presName="bottomLine" presStyleLbl="alignNode1" presStyleIdx="1" presStyleCnt="8">
        <dgm:presLayoutVars/>
      </dgm:prSet>
      <dgm:spPr/>
    </dgm:pt>
    <dgm:pt modelId="{50C9EC29-B36C-4510-8614-16CFF5C0AB91}" type="pres">
      <dgm:prSet presAssocID="{B5151CAF-CE94-4B4D-BC03-BB7FDE161AAC}" presName="nodeText" presStyleLbl="bgAccFollowNode1" presStyleIdx="0" presStyleCnt="4">
        <dgm:presLayoutVars>
          <dgm:bulletEnabled val="1"/>
        </dgm:presLayoutVars>
      </dgm:prSet>
      <dgm:spPr/>
    </dgm:pt>
    <dgm:pt modelId="{6138BA69-379A-4383-AC80-C9D34CDD011F}" type="pres">
      <dgm:prSet presAssocID="{6A2BB586-E6FC-47A1-81DA-E43A57F0DEDE}" presName="sibTrans" presStyleCnt="0"/>
      <dgm:spPr/>
    </dgm:pt>
    <dgm:pt modelId="{A052976B-2D33-4319-8BA2-E57402D9E6AE}" type="pres">
      <dgm:prSet presAssocID="{1928EB3A-D40A-4F83-AEE9-51BD2ADDDB44}" presName="compositeNode" presStyleCnt="0">
        <dgm:presLayoutVars>
          <dgm:bulletEnabled val="1"/>
        </dgm:presLayoutVars>
      </dgm:prSet>
      <dgm:spPr/>
    </dgm:pt>
    <dgm:pt modelId="{5CBF2811-E019-4E0F-9D4E-896AC038E6A2}" type="pres">
      <dgm:prSet presAssocID="{1928EB3A-D40A-4F83-AEE9-51BD2ADDDB44}" presName="bgRect" presStyleLbl="bgAccFollowNode1" presStyleIdx="1" presStyleCnt="4"/>
      <dgm:spPr/>
    </dgm:pt>
    <dgm:pt modelId="{5A2036B7-A872-4EF1-AC90-936D6BD211BF}" type="pres">
      <dgm:prSet presAssocID="{E223C91A-1A15-46C5-B287-D95BC5E53213}" presName="sibTransNodeCircle" presStyleLbl="alignNode1" presStyleIdx="2" presStyleCnt="8">
        <dgm:presLayoutVars>
          <dgm:chMax val="0"/>
          <dgm:bulletEnabled/>
        </dgm:presLayoutVars>
      </dgm:prSet>
      <dgm:spPr/>
    </dgm:pt>
    <dgm:pt modelId="{84697973-303D-4AB4-B247-7498092EC6E6}" type="pres">
      <dgm:prSet presAssocID="{1928EB3A-D40A-4F83-AEE9-51BD2ADDDB44}" presName="bottomLine" presStyleLbl="alignNode1" presStyleIdx="3" presStyleCnt="8">
        <dgm:presLayoutVars/>
      </dgm:prSet>
      <dgm:spPr/>
    </dgm:pt>
    <dgm:pt modelId="{E4F88C33-4DB6-4B5E-B723-C432F44ADA8E}" type="pres">
      <dgm:prSet presAssocID="{1928EB3A-D40A-4F83-AEE9-51BD2ADDDB44}" presName="nodeText" presStyleLbl="bgAccFollowNode1" presStyleIdx="1" presStyleCnt="4">
        <dgm:presLayoutVars>
          <dgm:bulletEnabled val="1"/>
        </dgm:presLayoutVars>
      </dgm:prSet>
      <dgm:spPr/>
    </dgm:pt>
    <dgm:pt modelId="{09FDC36E-8F72-482F-975F-609A36C7BDAE}" type="pres">
      <dgm:prSet presAssocID="{E223C91A-1A15-46C5-B287-D95BC5E53213}" presName="sibTrans" presStyleCnt="0"/>
      <dgm:spPr/>
    </dgm:pt>
    <dgm:pt modelId="{2D7C8218-26D5-4EA7-866B-20B6484B70FD}" type="pres">
      <dgm:prSet presAssocID="{63F8E920-045D-4239-8726-FBB02E48453F}" presName="compositeNode" presStyleCnt="0">
        <dgm:presLayoutVars>
          <dgm:bulletEnabled val="1"/>
        </dgm:presLayoutVars>
      </dgm:prSet>
      <dgm:spPr/>
    </dgm:pt>
    <dgm:pt modelId="{F9A72FE4-A11D-4B4B-A2F2-BC4F78A533EB}" type="pres">
      <dgm:prSet presAssocID="{63F8E920-045D-4239-8726-FBB02E48453F}" presName="bgRect" presStyleLbl="bgAccFollowNode1" presStyleIdx="2" presStyleCnt="4"/>
      <dgm:spPr/>
    </dgm:pt>
    <dgm:pt modelId="{D11C648F-B911-47A1-B933-16E5778D9035}" type="pres">
      <dgm:prSet presAssocID="{DAB80154-CEEE-4CD9-83EC-86A381A9B4E4}" presName="sibTransNodeCircle" presStyleLbl="alignNode1" presStyleIdx="4" presStyleCnt="8">
        <dgm:presLayoutVars>
          <dgm:chMax val="0"/>
          <dgm:bulletEnabled/>
        </dgm:presLayoutVars>
      </dgm:prSet>
      <dgm:spPr/>
    </dgm:pt>
    <dgm:pt modelId="{BFD5FD82-9F46-4C7E-B21B-5529149847D2}" type="pres">
      <dgm:prSet presAssocID="{63F8E920-045D-4239-8726-FBB02E48453F}" presName="bottomLine" presStyleLbl="alignNode1" presStyleIdx="5" presStyleCnt="8">
        <dgm:presLayoutVars/>
      </dgm:prSet>
      <dgm:spPr/>
    </dgm:pt>
    <dgm:pt modelId="{85F0BBAF-20CF-4B72-8EF4-1CD932F4C14D}" type="pres">
      <dgm:prSet presAssocID="{63F8E920-045D-4239-8726-FBB02E48453F}" presName="nodeText" presStyleLbl="bgAccFollowNode1" presStyleIdx="2" presStyleCnt="4">
        <dgm:presLayoutVars>
          <dgm:bulletEnabled val="1"/>
        </dgm:presLayoutVars>
      </dgm:prSet>
      <dgm:spPr/>
    </dgm:pt>
    <dgm:pt modelId="{56C5CFEF-1E7A-4FDB-8CF6-66F83C52658B}" type="pres">
      <dgm:prSet presAssocID="{DAB80154-CEEE-4CD9-83EC-86A381A9B4E4}" presName="sibTrans" presStyleCnt="0"/>
      <dgm:spPr/>
    </dgm:pt>
    <dgm:pt modelId="{84D3C489-5820-439D-AF07-E24E492D145C}" type="pres">
      <dgm:prSet presAssocID="{4CDF2121-01E7-4BF3-B4D3-E000BE812BC3}" presName="compositeNode" presStyleCnt="0">
        <dgm:presLayoutVars>
          <dgm:bulletEnabled val="1"/>
        </dgm:presLayoutVars>
      </dgm:prSet>
      <dgm:spPr/>
    </dgm:pt>
    <dgm:pt modelId="{C0EC92F1-9BC2-45A6-8EBD-208487AAE88A}" type="pres">
      <dgm:prSet presAssocID="{4CDF2121-01E7-4BF3-B4D3-E000BE812BC3}" presName="bgRect" presStyleLbl="bgAccFollowNode1" presStyleIdx="3" presStyleCnt="4"/>
      <dgm:spPr/>
    </dgm:pt>
    <dgm:pt modelId="{99DB19A4-C481-499F-ABC4-8FA70E23AEAA}" type="pres">
      <dgm:prSet presAssocID="{158CCC80-290C-4947-811D-B75FFADA75A9}" presName="sibTransNodeCircle" presStyleLbl="alignNode1" presStyleIdx="6" presStyleCnt="8">
        <dgm:presLayoutVars>
          <dgm:chMax val="0"/>
          <dgm:bulletEnabled/>
        </dgm:presLayoutVars>
      </dgm:prSet>
      <dgm:spPr/>
    </dgm:pt>
    <dgm:pt modelId="{777E5146-B1BB-4EF8-A7CB-6302F618BF84}" type="pres">
      <dgm:prSet presAssocID="{4CDF2121-01E7-4BF3-B4D3-E000BE812BC3}" presName="bottomLine" presStyleLbl="alignNode1" presStyleIdx="7" presStyleCnt="8">
        <dgm:presLayoutVars/>
      </dgm:prSet>
      <dgm:spPr/>
    </dgm:pt>
    <dgm:pt modelId="{2CC3C94E-9794-4C56-9176-495A9CB7E1EE}" type="pres">
      <dgm:prSet presAssocID="{4CDF2121-01E7-4BF3-B4D3-E000BE812BC3}" presName="nodeText" presStyleLbl="bgAccFollowNode1" presStyleIdx="3" presStyleCnt="4">
        <dgm:presLayoutVars>
          <dgm:bulletEnabled val="1"/>
        </dgm:presLayoutVars>
      </dgm:prSet>
      <dgm:spPr/>
    </dgm:pt>
  </dgm:ptLst>
  <dgm:cxnLst>
    <dgm:cxn modelId="{7CDCB708-17FA-4297-B30D-2853E1CCCA20}" srcId="{BE821B39-32A3-4C94-AA76-4006A6F11BCF}" destId="{63F8E920-045D-4239-8726-FBB02E48453F}" srcOrd="2" destOrd="0" parTransId="{FF6681FA-F406-4B6E-B710-F9D6F1DC0462}" sibTransId="{DAB80154-CEEE-4CD9-83EC-86A381A9B4E4}"/>
    <dgm:cxn modelId="{2392EC09-0C82-474B-9F3C-EF110BA27258}" type="presOf" srcId="{4CDF2121-01E7-4BF3-B4D3-E000BE812BC3}" destId="{2CC3C94E-9794-4C56-9176-495A9CB7E1EE}" srcOrd="1" destOrd="0" presId="urn:microsoft.com/office/officeart/2016/7/layout/BasicLinearProcessNumbered"/>
    <dgm:cxn modelId="{C99BEF0A-9C00-4F06-A251-5EEBD2CEF0FB}" type="presOf" srcId="{E223C91A-1A15-46C5-B287-D95BC5E53213}" destId="{5A2036B7-A872-4EF1-AC90-936D6BD211BF}" srcOrd="0" destOrd="0" presId="urn:microsoft.com/office/officeart/2016/7/layout/BasicLinearProcessNumbered"/>
    <dgm:cxn modelId="{B9E63716-020C-45A3-B7DA-6056CAF8F03B}" type="presOf" srcId="{6A2BB586-E6FC-47A1-81DA-E43A57F0DEDE}" destId="{4411C007-189C-4CA5-906F-886674E1A1B1}" srcOrd="0" destOrd="0" presId="urn:microsoft.com/office/officeart/2016/7/layout/BasicLinearProcessNumbered"/>
    <dgm:cxn modelId="{162C6716-E554-4041-89E4-57F77F38DC74}" type="presOf" srcId="{1928EB3A-D40A-4F83-AEE9-51BD2ADDDB44}" destId="{5CBF2811-E019-4E0F-9D4E-896AC038E6A2}" srcOrd="0" destOrd="0" presId="urn:microsoft.com/office/officeart/2016/7/layout/BasicLinearProcessNumbered"/>
    <dgm:cxn modelId="{4EF53E30-AD8F-4108-AB0B-EA7C4ABE304D}" type="presOf" srcId="{1928EB3A-D40A-4F83-AEE9-51BD2ADDDB44}" destId="{E4F88C33-4DB6-4B5E-B723-C432F44ADA8E}" srcOrd="1" destOrd="0" presId="urn:microsoft.com/office/officeart/2016/7/layout/BasicLinearProcessNumbered"/>
    <dgm:cxn modelId="{A8FF4D64-E724-492C-97DC-85B37E152196}" type="presOf" srcId="{158CCC80-290C-4947-811D-B75FFADA75A9}" destId="{99DB19A4-C481-499F-ABC4-8FA70E23AEAA}" srcOrd="0" destOrd="0" presId="urn:microsoft.com/office/officeart/2016/7/layout/BasicLinearProcessNumbered"/>
    <dgm:cxn modelId="{42F29A58-614D-4C7E-8E6E-A99EBBD17FEB}" type="presOf" srcId="{63F8E920-045D-4239-8726-FBB02E48453F}" destId="{85F0BBAF-20CF-4B72-8EF4-1CD932F4C14D}" srcOrd="1" destOrd="0" presId="urn:microsoft.com/office/officeart/2016/7/layout/BasicLinearProcessNumbered"/>
    <dgm:cxn modelId="{E2AE905A-229C-4BFD-ABAD-6ACEEB4B5FDE}" srcId="{BE821B39-32A3-4C94-AA76-4006A6F11BCF}" destId="{4CDF2121-01E7-4BF3-B4D3-E000BE812BC3}" srcOrd="3" destOrd="0" parTransId="{23912792-2DBE-4022-AEA1-A36BAC076B1A}" sibTransId="{158CCC80-290C-4947-811D-B75FFADA75A9}"/>
    <dgm:cxn modelId="{D464D89B-C871-4479-94E0-0ED04FABC171}" type="presOf" srcId="{DAB80154-CEEE-4CD9-83EC-86A381A9B4E4}" destId="{D11C648F-B911-47A1-B933-16E5778D9035}" srcOrd="0" destOrd="0" presId="urn:microsoft.com/office/officeart/2016/7/layout/BasicLinearProcessNumbered"/>
    <dgm:cxn modelId="{FA2F959D-625D-4FCA-919E-DA9D125FC317}" srcId="{BE821B39-32A3-4C94-AA76-4006A6F11BCF}" destId="{B5151CAF-CE94-4B4D-BC03-BB7FDE161AAC}" srcOrd="0" destOrd="0" parTransId="{045605F2-3A85-4312-95BC-359B3B271E76}" sibTransId="{6A2BB586-E6FC-47A1-81DA-E43A57F0DEDE}"/>
    <dgm:cxn modelId="{75E448A7-8050-4EFF-95AC-665681AD70BA}" srcId="{BE821B39-32A3-4C94-AA76-4006A6F11BCF}" destId="{1928EB3A-D40A-4F83-AEE9-51BD2ADDDB44}" srcOrd="1" destOrd="0" parTransId="{7E9497F9-2CB4-4896-8D32-AD5316625CCE}" sibTransId="{E223C91A-1A15-46C5-B287-D95BC5E53213}"/>
    <dgm:cxn modelId="{70FA6FB9-14D5-49FC-9664-43458E64A93C}" type="presOf" srcId="{B5151CAF-CE94-4B4D-BC03-BB7FDE161AAC}" destId="{50C9EC29-B36C-4510-8614-16CFF5C0AB91}" srcOrd="1" destOrd="0" presId="urn:microsoft.com/office/officeart/2016/7/layout/BasicLinearProcessNumbered"/>
    <dgm:cxn modelId="{9ED1C8C0-3B62-4FFB-80C3-4E2556E4C141}" type="presOf" srcId="{4CDF2121-01E7-4BF3-B4D3-E000BE812BC3}" destId="{C0EC92F1-9BC2-45A6-8EBD-208487AAE88A}" srcOrd="0" destOrd="0" presId="urn:microsoft.com/office/officeart/2016/7/layout/BasicLinearProcessNumbered"/>
    <dgm:cxn modelId="{DF809CE7-DD49-4287-A40C-116446AFD7C9}" type="presOf" srcId="{B5151CAF-CE94-4B4D-BC03-BB7FDE161AAC}" destId="{C7E27826-1F3E-4B06-9F80-F02A590CA439}" srcOrd="0" destOrd="0" presId="urn:microsoft.com/office/officeart/2016/7/layout/BasicLinearProcessNumbered"/>
    <dgm:cxn modelId="{A58670EE-6A4F-45F9-AFA2-0F329F6CDF58}" type="presOf" srcId="{63F8E920-045D-4239-8726-FBB02E48453F}" destId="{F9A72FE4-A11D-4B4B-A2F2-BC4F78A533EB}" srcOrd="0" destOrd="0" presId="urn:microsoft.com/office/officeart/2016/7/layout/BasicLinearProcessNumbered"/>
    <dgm:cxn modelId="{EAA603FE-CBBB-4654-BE8A-05EA7A36F35E}" type="presOf" srcId="{BE821B39-32A3-4C94-AA76-4006A6F11BCF}" destId="{C14BC790-B597-48E8-821D-3E05BD61421C}" srcOrd="0" destOrd="0" presId="urn:microsoft.com/office/officeart/2016/7/layout/BasicLinearProcessNumbered"/>
    <dgm:cxn modelId="{D265AC77-1290-4CEC-8462-D63A6A9F3BC9}" type="presParOf" srcId="{C14BC790-B597-48E8-821D-3E05BD61421C}" destId="{8E6C8BFD-0274-46FE-8B55-C4DAE25042AF}" srcOrd="0" destOrd="0" presId="urn:microsoft.com/office/officeart/2016/7/layout/BasicLinearProcessNumbered"/>
    <dgm:cxn modelId="{F962B62B-1E71-4CA0-99C0-828B758ED75B}" type="presParOf" srcId="{8E6C8BFD-0274-46FE-8B55-C4DAE25042AF}" destId="{C7E27826-1F3E-4B06-9F80-F02A590CA439}" srcOrd="0" destOrd="0" presId="urn:microsoft.com/office/officeart/2016/7/layout/BasicLinearProcessNumbered"/>
    <dgm:cxn modelId="{7268BDFC-A9C0-4812-9A03-9A93E2B7D6C7}" type="presParOf" srcId="{8E6C8BFD-0274-46FE-8B55-C4DAE25042AF}" destId="{4411C007-189C-4CA5-906F-886674E1A1B1}" srcOrd="1" destOrd="0" presId="urn:microsoft.com/office/officeart/2016/7/layout/BasicLinearProcessNumbered"/>
    <dgm:cxn modelId="{5EB919B6-8E5B-48DA-9A6F-173708E40C37}" type="presParOf" srcId="{8E6C8BFD-0274-46FE-8B55-C4DAE25042AF}" destId="{E33EF939-8A2F-4837-9AE6-9B2B19BEC85F}" srcOrd="2" destOrd="0" presId="urn:microsoft.com/office/officeart/2016/7/layout/BasicLinearProcessNumbered"/>
    <dgm:cxn modelId="{E3C91D72-7E0A-4754-ACF2-44F97341BB00}" type="presParOf" srcId="{8E6C8BFD-0274-46FE-8B55-C4DAE25042AF}" destId="{50C9EC29-B36C-4510-8614-16CFF5C0AB91}" srcOrd="3" destOrd="0" presId="urn:microsoft.com/office/officeart/2016/7/layout/BasicLinearProcessNumbered"/>
    <dgm:cxn modelId="{EBD67420-4127-4ED2-808C-19BBBC1F4A03}" type="presParOf" srcId="{C14BC790-B597-48E8-821D-3E05BD61421C}" destId="{6138BA69-379A-4383-AC80-C9D34CDD011F}" srcOrd="1" destOrd="0" presId="urn:microsoft.com/office/officeart/2016/7/layout/BasicLinearProcessNumbered"/>
    <dgm:cxn modelId="{A3F49B37-AAE0-4B84-A42B-99DC5302BFDB}" type="presParOf" srcId="{C14BC790-B597-48E8-821D-3E05BD61421C}" destId="{A052976B-2D33-4319-8BA2-E57402D9E6AE}" srcOrd="2" destOrd="0" presId="urn:microsoft.com/office/officeart/2016/7/layout/BasicLinearProcessNumbered"/>
    <dgm:cxn modelId="{B90C5395-95A2-48AC-BA50-8F25ACDD3294}" type="presParOf" srcId="{A052976B-2D33-4319-8BA2-E57402D9E6AE}" destId="{5CBF2811-E019-4E0F-9D4E-896AC038E6A2}" srcOrd="0" destOrd="0" presId="urn:microsoft.com/office/officeart/2016/7/layout/BasicLinearProcessNumbered"/>
    <dgm:cxn modelId="{C9FF969D-FF24-4448-BFDD-7664FBA4B828}" type="presParOf" srcId="{A052976B-2D33-4319-8BA2-E57402D9E6AE}" destId="{5A2036B7-A872-4EF1-AC90-936D6BD211BF}" srcOrd="1" destOrd="0" presId="urn:microsoft.com/office/officeart/2016/7/layout/BasicLinearProcessNumbered"/>
    <dgm:cxn modelId="{222622D0-8BFE-491E-B781-F8C851D26B0E}" type="presParOf" srcId="{A052976B-2D33-4319-8BA2-E57402D9E6AE}" destId="{84697973-303D-4AB4-B247-7498092EC6E6}" srcOrd="2" destOrd="0" presId="urn:microsoft.com/office/officeart/2016/7/layout/BasicLinearProcessNumbered"/>
    <dgm:cxn modelId="{ED559F3C-C3C7-4583-BBCD-0A0DAD3C746C}" type="presParOf" srcId="{A052976B-2D33-4319-8BA2-E57402D9E6AE}" destId="{E4F88C33-4DB6-4B5E-B723-C432F44ADA8E}" srcOrd="3" destOrd="0" presId="urn:microsoft.com/office/officeart/2016/7/layout/BasicLinearProcessNumbered"/>
    <dgm:cxn modelId="{2D5FC1B3-C533-4DD7-90D8-F29B0AB73291}" type="presParOf" srcId="{C14BC790-B597-48E8-821D-3E05BD61421C}" destId="{09FDC36E-8F72-482F-975F-609A36C7BDAE}" srcOrd="3" destOrd="0" presId="urn:microsoft.com/office/officeart/2016/7/layout/BasicLinearProcessNumbered"/>
    <dgm:cxn modelId="{B502A69A-853C-418B-8B20-FDDF2BBCC0E2}" type="presParOf" srcId="{C14BC790-B597-48E8-821D-3E05BD61421C}" destId="{2D7C8218-26D5-4EA7-866B-20B6484B70FD}" srcOrd="4" destOrd="0" presId="urn:microsoft.com/office/officeart/2016/7/layout/BasicLinearProcessNumbered"/>
    <dgm:cxn modelId="{EC0B4137-8A5B-455E-906A-87B6C789CA78}" type="presParOf" srcId="{2D7C8218-26D5-4EA7-866B-20B6484B70FD}" destId="{F9A72FE4-A11D-4B4B-A2F2-BC4F78A533EB}" srcOrd="0" destOrd="0" presId="urn:microsoft.com/office/officeart/2016/7/layout/BasicLinearProcessNumbered"/>
    <dgm:cxn modelId="{2B16FAD2-4BF3-4783-A274-A84E2289885A}" type="presParOf" srcId="{2D7C8218-26D5-4EA7-866B-20B6484B70FD}" destId="{D11C648F-B911-47A1-B933-16E5778D9035}" srcOrd="1" destOrd="0" presId="urn:microsoft.com/office/officeart/2016/7/layout/BasicLinearProcessNumbered"/>
    <dgm:cxn modelId="{1568F665-65A8-4E0E-BBC2-70DD0622D359}" type="presParOf" srcId="{2D7C8218-26D5-4EA7-866B-20B6484B70FD}" destId="{BFD5FD82-9F46-4C7E-B21B-5529149847D2}" srcOrd="2" destOrd="0" presId="urn:microsoft.com/office/officeart/2016/7/layout/BasicLinearProcessNumbered"/>
    <dgm:cxn modelId="{E40D1787-EB41-4041-AD3E-D925558455AB}" type="presParOf" srcId="{2D7C8218-26D5-4EA7-866B-20B6484B70FD}" destId="{85F0BBAF-20CF-4B72-8EF4-1CD932F4C14D}" srcOrd="3" destOrd="0" presId="urn:microsoft.com/office/officeart/2016/7/layout/BasicLinearProcessNumbered"/>
    <dgm:cxn modelId="{892F122D-CF4D-4087-9D48-7F782210B7AE}" type="presParOf" srcId="{C14BC790-B597-48E8-821D-3E05BD61421C}" destId="{56C5CFEF-1E7A-4FDB-8CF6-66F83C52658B}" srcOrd="5" destOrd="0" presId="urn:microsoft.com/office/officeart/2016/7/layout/BasicLinearProcessNumbered"/>
    <dgm:cxn modelId="{4649B7B1-6D9C-4F66-ACE3-637975B948FE}" type="presParOf" srcId="{C14BC790-B597-48E8-821D-3E05BD61421C}" destId="{84D3C489-5820-439D-AF07-E24E492D145C}" srcOrd="6" destOrd="0" presId="urn:microsoft.com/office/officeart/2016/7/layout/BasicLinearProcessNumbered"/>
    <dgm:cxn modelId="{833B1C15-C790-414F-A072-F6FCA9E861C3}" type="presParOf" srcId="{84D3C489-5820-439D-AF07-E24E492D145C}" destId="{C0EC92F1-9BC2-45A6-8EBD-208487AAE88A}" srcOrd="0" destOrd="0" presId="urn:microsoft.com/office/officeart/2016/7/layout/BasicLinearProcessNumbered"/>
    <dgm:cxn modelId="{4EDBE01C-D7E6-4C99-AA47-87FE40EB5208}" type="presParOf" srcId="{84D3C489-5820-439D-AF07-E24E492D145C}" destId="{99DB19A4-C481-499F-ABC4-8FA70E23AEAA}" srcOrd="1" destOrd="0" presId="urn:microsoft.com/office/officeart/2016/7/layout/BasicLinearProcessNumbered"/>
    <dgm:cxn modelId="{483C0593-EF28-4D8A-9FDC-8ABB0BC1D64C}" type="presParOf" srcId="{84D3C489-5820-439D-AF07-E24E492D145C}" destId="{777E5146-B1BB-4EF8-A7CB-6302F618BF84}" srcOrd="2" destOrd="0" presId="urn:microsoft.com/office/officeart/2016/7/layout/BasicLinearProcessNumbered"/>
    <dgm:cxn modelId="{87E95D21-8C3B-494D-9532-E1C7B0EFDB99}" type="presParOf" srcId="{84D3C489-5820-439D-AF07-E24E492D145C}" destId="{2CC3C94E-9794-4C56-9176-495A9CB7E1EE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69E0349-A7DC-472B-A130-D2346CC49EB9}" type="doc">
      <dgm:prSet loTypeId="urn:microsoft.com/office/officeart/2018/2/layout/IconLabel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8F5FF9A-090F-4048-AB62-ED0BEF420DC8}">
      <dgm:prSet/>
      <dgm:spPr/>
      <dgm:t>
        <a:bodyPr/>
        <a:lstStyle/>
        <a:p>
          <a:r>
            <a:rPr lang="en-CA"/>
            <a:t>As a new graduate nurse on a cardiac step-down unit, both theories inform my practice.</a:t>
          </a:r>
          <a:endParaRPr lang="en-US"/>
        </a:p>
      </dgm:t>
    </dgm:pt>
    <dgm:pt modelId="{6C5A20CD-55A2-46D2-9C6A-2239D6F778EF}" type="parTrans" cxnId="{FB64331C-E63F-4B32-8A67-E772ED99D788}">
      <dgm:prSet/>
      <dgm:spPr/>
      <dgm:t>
        <a:bodyPr/>
        <a:lstStyle/>
        <a:p>
          <a:endParaRPr lang="en-US"/>
        </a:p>
      </dgm:t>
    </dgm:pt>
    <dgm:pt modelId="{91B929CB-8BF6-4217-9C68-36F88FA8A94A}" type="sibTrans" cxnId="{FB64331C-E63F-4B32-8A67-E772ED99D788}">
      <dgm:prSet/>
      <dgm:spPr/>
      <dgm:t>
        <a:bodyPr/>
        <a:lstStyle/>
        <a:p>
          <a:endParaRPr lang="en-US"/>
        </a:p>
      </dgm:t>
    </dgm:pt>
    <dgm:pt modelId="{DBF026B1-15D8-4815-BDA6-11BB821EAF77}">
      <dgm:prSet/>
      <dgm:spPr/>
      <dgm:t>
        <a:bodyPr/>
        <a:lstStyle/>
        <a:p>
          <a:r>
            <a:rPr lang="en-CA" b="1"/>
            <a:t>King's theory</a:t>
          </a:r>
          <a:r>
            <a:rPr lang="en-CA"/>
            <a:t> guides collaborative goal setting with patients related to discharge planning, mobility, and self-management.</a:t>
          </a:r>
          <a:endParaRPr lang="en-US"/>
        </a:p>
      </dgm:t>
    </dgm:pt>
    <dgm:pt modelId="{105CF84A-AFE5-44A6-BDE2-403D0B5AF40E}" type="parTrans" cxnId="{5240FE55-452D-4466-9CD4-7A352A59A164}">
      <dgm:prSet/>
      <dgm:spPr/>
      <dgm:t>
        <a:bodyPr/>
        <a:lstStyle/>
        <a:p>
          <a:endParaRPr lang="en-US"/>
        </a:p>
      </dgm:t>
    </dgm:pt>
    <dgm:pt modelId="{5DEB518E-C73D-4A18-B4CF-705C300CCB9A}" type="sibTrans" cxnId="{5240FE55-452D-4466-9CD4-7A352A59A164}">
      <dgm:prSet/>
      <dgm:spPr/>
      <dgm:t>
        <a:bodyPr/>
        <a:lstStyle/>
        <a:p>
          <a:endParaRPr lang="en-US"/>
        </a:p>
      </dgm:t>
    </dgm:pt>
    <dgm:pt modelId="{9ACD37B1-1F13-4D34-BDE1-DCD843E7C584}">
      <dgm:prSet/>
      <dgm:spPr/>
      <dgm:t>
        <a:bodyPr/>
        <a:lstStyle/>
        <a:p>
          <a:r>
            <a:rPr lang="en-CA" b="1"/>
            <a:t>Bell's Illness Beliefs Model</a:t>
          </a:r>
          <a:r>
            <a:rPr lang="en-CA"/>
            <a:t> helps me understand how patients and families interpret illness and why some individuals respond differently to similar diagnoses.</a:t>
          </a:r>
          <a:endParaRPr lang="en-US"/>
        </a:p>
      </dgm:t>
    </dgm:pt>
    <dgm:pt modelId="{22656BFC-88F1-4F23-8549-6AC0A25FB423}" type="parTrans" cxnId="{09CC186F-5DAF-48C7-9C0A-5C3532C61F74}">
      <dgm:prSet/>
      <dgm:spPr/>
      <dgm:t>
        <a:bodyPr/>
        <a:lstStyle/>
        <a:p>
          <a:endParaRPr lang="en-US"/>
        </a:p>
      </dgm:t>
    </dgm:pt>
    <dgm:pt modelId="{B18C44C4-36B2-4D6C-96BB-842BBFE56094}" type="sibTrans" cxnId="{09CC186F-5DAF-48C7-9C0A-5C3532C61F74}">
      <dgm:prSet/>
      <dgm:spPr/>
      <dgm:t>
        <a:bodyPr/>
        <a:lstStyle/>
        <a:p>
          <a:endParaRPr lang="en-US"/>
        </a:p>
      </dgm:t>
    </dgm:pt>
    <dgm:pt modelId="{1AD29B59-AAF3-4C27-AC73-539FB285B6CE}">
      <dgm:prSet/>
      <dgm:spPr/>
      <dgm:t>
        <a:bodyPr/>
        <a:lstStyle/>
        <a:p>
          <a:r>
            <a:rPr lang="en-CA"/>
            <a:t>Together, these theories remind me that effective nursing involves both working toward clinical goals and understanding what health, illness, and recovery mean to each patient.</a:t>
          </a:r>
          <a:endParaRPr lang="en-US"/>
        </a:p>
      </dgm:t>
    </dgm:pt>
    <dgm:pt modelId="{75D28B8C-85CE-4EB3-8F63-0445F2CABA50}" type="parTrans" cxnId="{56123EE6-D436-4449-A13C-9E5E8C6CB70D}">
      <dgm:prSet/>
      <dgm:spPr/>
      <dgm:t>
        <a:bodyPr/>
        <a:lstStyle/>
        <a:p>
          <a:endParaRPr lang="en-US"/>
        </a:p>
      </dgm:t>
    </dgm:pt>
    <dgm:pt modelId="{30095153-4E73-4BB8-AA7C-CB93EBFC043B}" type="sibTrans" cxnId="{56123EE6-D436-4449-A13C-9E5E8C6CB70D}">
      <dgm:prSet/>
      <dgm:spPr/>
      <dgm:t>
        <a:bodyPr/>
        <a:lstStyle/>
        <a:p>
          <a:endParaRPr lang="en-US"/>
        </a:p>
      </dgm:t>
    </dgm:pt>
    <dgm:pt modelId="{EC8C2A9C-AFA7-4E1C-8987-A44371A4057F}" type="pres">
      <dgm:prSet presAssocID="{269E0349-A7DC-472B-A130-D2346CC49EB9}" presName="root" presStyleCnt="0">
        <dgm:presLayoutVars>
          <dgm:dir/>
          <dgm:resizeHandles val="exact"/>
        </dgm:presLayoutVars>
      </dgm:prSet>
      <dgm:spPr/>
    </dgm:pt>
    <dgm:pt modelId="{16B9B585-677B-473C-BBFF-00AEF63F3DB0}" type="pres">
      <dgm:prSet presAssocID="{48F5FF9A-090F-4048-AB62-ED0BEF420DC8}" presName="compNode" presStyleCnt="0"/>
      <dgm:spPr/>
    </dgm:pt>
    <dgm:pt modelId="{4CAA5A20-8A5F-4E21-B16B-AC9F179A34DC}" type="pres">
      <dgm:prSet presAssocID="{48F5FF9A-090F-4048-AB62-ED0BEF420DC8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361E1C71-DE97-46A6-96F1-92F77CBD101F}" type="pres">
      <dgm:prSet presAssocID="{48F5FF9A-090F-4048-AB62-ED0BEF420DC8}" presName="spaceRect" presStyleCnt="0"/>
      <dgm:spPr/>
    </dgm:pt>
    <dgm:pt modelId="{B7D33E93-7951-45BF-9C36-98E26FE5D037}" type="pres">
      <dgm:prSet presAssocID="{48F5FF9A-090F-4048-AB62-ED0BEF420DC8}" presName="textRect" presStyleLbl="revTx" presStyleIdx="0" presStyleCnt="4">
        <dgm:presLayoutVars>
          <dgm:chMax val="1"/>
          <dgm:chPref val="1"/>
        </dgm:presLayoutVars>
      </dgm:prSet>
      <dgm:spPr/>
    </dgm:pt>
    <dgm:pt modelId="{FE2B5ACF-BB1C-4885-94AD-5243CB0FD978}" type="pres">
      <dgm:prSet presAssocID="{91B929CB-8BF6-4217-9C68-36F88FA8A94A}" presName="sibTrans" presStyleCnt="0"/>
      <dgm:spPr/>
    </dgm:pt>
    <dgm:pt modelId="{4417F6B7-8AC0-4ABC-A596-2BD8CA419F09}" type="pres">
      <dgm:prSet presAssocID="{DBF026B1-15D8-4815-BDA6-11BB821EAF77}" presName="compNode" presStyleCnt="0"/>
      <dgm:spPr/>
    </dgm:pt>
    <dgm:pt modelId="{EBEA220D-8340-4630-8465-04B267AF5775}" type="pres">
      <dgm:prSet presAssocID="{DBF026B1-15D8-4815-BDA6-11BB821EAF77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1AF9120F-6040-43F1-81D1-03AE36FDAEF5}" type="pres">
      <dgm:prSet presAssocID="{DBF026B1-15D8-4815-BDA6-11BB821EAF77}" presName="spaceRect" presStyleCnt="0"/>
      <dgm:spPr/>
    </dgm:pt>
    <dgm:pt modelId="{931E480C-2AC9-483A-A658-0DA82CB1031F}" type="pres">
      <dgm:prSet presAssocID="{DBF026B1-15D8-4815-BDA6-11BB821EAF77}" presName="textRect" presStyleLbl="revTx" presStyleIdx="1" presStyleCnt="4">
        <dgm:presLayoutVars>
          <dgm:chMax val="1"/>
          <dgm:chPref val="1"/>
        </dgm:presLayoutVars>
      </dgm:prSet>
      <dgm:spPr/>
    </dgm:pt>
    <dgm:pt modelId="{680B184E-F82E-4D40-9489-FB749369564C}" type="pres">
      <dgm:prSet presAssocID="{5DEB518E-C73D-4A18-B4CF-705C300CCB9A}" presName="sibTrans" presStyleCnt="0"/>
      <dgm:spPr/>
    </dgm:pt>
    <dgm:pt modelId="{8E93DEF0-E2B8-46E7-8B5B-48DD2E9F9319}" type="pres">
      <dgm:prSet presAssocID="{9ACD37B1-1F13-4D34-BDE1-DCD843E7C584}" presName="compNode" presStyleCnt="0"/>
      <dgm:spPr/>
    </dgm:pt>
    <dgm:pt modelId="{4F4694FC-A375-46AD-9C0E-9C3725D407AB}" type="pres">
      <dgm:prSet presAssocID="{9ACD37B1-1F13-4D34-BDE1-DCD843E7C584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C6AC88F2-210C-44FB-B519-4DDAB2D174CE}" type="pres">
      <dgm:prSet presAssocID="{9ACD37B1-1F13-4D34-BDE1-DCD843E7C584}" presName="spaceRect" presStyleCnt="0"/>
      <dgm:spPr/>
    </dgm:pt>
    <dgm:pt modelId="{A80D0C94-6101-4FB4-802F-607995710BE8}" type="pres">
      <dgm:prSet presAssocID="{9ACD37B1-1F13-4D34-BDE1-DCD843E7C584}" presName="textRect" presStyleLbl="revTx" presStyleIdx="2" presStyleCnt="4">
        <dgm:presLayoutVars>
          <dgm:chMax val="1"/>
          <dgm:chPref val="1"/>
        </dgm:presLayoutVars>
      </dgm:prSet>
      <dgm:spPr/>
    </dgm:pt>
    <dgm:pt modelId="{D470745D-C1DF-4D02-ACF2-99BAB5D1E200}" type="pres">
      <dgm:prSet presAssocID="{B18C44C4-36B2-4D6C-96BB-842BBFE56094}" presName="sibTrans" presStyleCnt="0"/>
      <dgm:spPr/>
    </dgm:pt>
    <dgm:pt modelId="{2763CC70-CD97-4657-A4B6-5842C5A6DF7B}" type="pres">
      <dgm:prSet presAssocID="{1AD29B59-AAF3-4C27-AC73-539FB285B6CE}" presName="compNode" presStyleCnt="0"/>
      <dgm:spPr/>
    </dgm:pt>
    <dgm:pt modelId="{7CC4ED62-A024-437F-9287-A31AEFF9B8C9}" type="pres">
      <dgm:prSet presAssocID="{1AD29B59-AAF3-4C27-AC73-539FB285B6CE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spital"/>
        </a:ext>
      </dgm:extLst>
    </dgm:pt>
    <dgm:pt modelId="{0727361D-1B3D-4C9F-AF89-990A1080B23B}" type="pres">
      <dgm:prSet presAssocID="{1AD29B59-AAF3-4C27-AC73-539FB285B6CE}" presName="spaceRect" presStyleCnt="0"/>
      <dgm:spPr/>
    </dgm:pt>
    <dgm:pt modelId="{46EC6784-9201-4552-A00B-CAF9AD71209E}" type="pres">
      <dgm:prSet presAssocID="{1AD29B59-AAF3-4C27-AC73-539FB285B6CE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9DD17A12-7DE8-4E2A-964C-6EDAA5EF731A}" type="presOf" srcId="{269E0349-A7DC-472B-A130-D2346CC49EB9}" destId="{EC8C2A9C-AFA7-4E1C-8987-A44371A4057F}" srcOrd="0" destOrd="0" presId="urn:microsoft.com/office/officeart/2018/2/layout/IconLabelList"/>
    <dgm:cxn modelId="{8A9F2E1A-6B2E-4013-98F9-C2EE7A3DB60C}" type="presOf" srcId="{9ACD37B1-1F13-4D34-BDE1-DCD843E7C584}" destId="{A80D0C94-6101-4FB4-802F-607995710BE8}" srcOrd="0" destOrd="0" presId="urn:microsoft.com/office/officeart/2018/2/layout/IconLabelList"/>
    <dgm:cxn modelId="{FB64331C-E63F-4B32-8A67-E772ED99D788}" srcId="{269E0349-A7DC-472B-A130-D2346CC49EB9}" destId="{48F5FF9A-090F-4048-AB62-ED0BEF420DC8}" srcOrd="0" destOrd="0" parTransId="{6C5A20CD-55A2-46D2-9C6A-2239D6F778EF}" sibTransId="{91B929CB-8BF6-4217-9C68-36F88FA8A94A}"/>
    <dgm:cxn modelId="{447C9943-C270-4C0F-A5E4-1BEECF50F376}" type="presOf" srcId="{48F5FF9A-090F-4048-AB62-ED0BEF420DC8}" destId="{B7D33E93-7951-45BF-9C36-98E26FE5D037}" srcOrd="0" destOrd="0" presId="urn:microsoft.com/office/officeart/2018/2/layout/IconLabelList"/>
    <dgm:cxn modelId="{09CC186F-5DAF-48C7-9C0A-5C3532C61F74}" srcId="{269E0349-A7DC-472B-A130-D2346CC49EB9}" destId="{9ACD37B1-1F13-4D34-BDE1-DCD843E7C584}" srcOrd="2" destOrd="0" parTransId="{22656BFC-88F1-4F23-8549-6AC0A25FB423}" sibTransId="{B18C44C4-36B2-4D6C-96BB-842BBFE56094}"/>
    <dgm:cxn modelId="{5240FE55-452D-4466-9CD4-7A352A59A164}" srcId="{269E0349-A7DC-472B-A130-D2346CC49EB9}" destId="{DBF026B1-15D8-4815-BDA6-11BB821EAF77}" srcOrd="1" destOrd="0" parTransId="{105CF84A-AFE5-44A6-BDE2-403D0B5AF40E}" sibTransId="{5DEB518E-C73D-4A18-B4CF-705C300CCB9A}"/>
    <dgm:cxn modelId="{E1F0A58D-B3E3-4115-965B-0165F1F72673}" type="presOf" srcId="{1AD29B59-AAF3-4C27-AC73-539FB285B6CE}" destId="{46EC6784-9201-4552-A00B-CAF9AD71209E}" srcOrd="0" destOrd="0" presId="urn:microsoft.com/office/officeart/2018/2/layout/IconLabelList"/>
    <dgm:cxn modelId="{56123EE6-D436-4449-A13C-9E5E8C6CB70D}" srcId="{269E0349-A7DC-472B-A130-D2346CC49EB9}" destId="{1AD29B59-AAF3-4C27-AC73-539FB285B6CE}" srcOrd="3" destOrd="0" parTransId="{75D28B8C-85CE-4EB3-8F63-0445F2CABA50}" sibTransId="{30095153-4E73-4BB8-AA7C-CB93EBFC043B}"/>
    <dgm:cxn modelId="{B01505EE-75E8-4B42-8750-D0B13E892167}" type="presOf" srcId="{DBF026B1-15D8-4815-BDA6-11BB821EAF77}" destId="{931E480C-2AC9-483A-A658-0DA82CB1031F}" srcOrd="0" destOrd="0" presId="urn:microsoft.com/office/officeart/2018/2/layout/IconLabelList"/>
    <dgm:cxn modelId="{F9816122-10AE-4497-B063-AA1165F62AE9}" type="presParOf" srcId="{EC8C2A9C-AFA7-4E1C-8987-A44371A4057F}" destId="{16B9B585-677B-473C-BBFF-00AEF63F3DB0}" srcOrd="0" destOrd="0" presId="urn:microsoft.com/office/officeart/2018/2/layout/IconLabelList"/>
    <dgm:cxn modelId="{6A3CDF19-4A07-4557-8C0C-DE8E8CCD9C67}" type="presParOf" srcId="{16B9B585-677B-473C-BBFF-00AEF63F3DB0}" destId="{4CAA5A20-8A5F-4E21-B16B-AC9F179A34DC}" srcOrd="0" destOrd="0" presId="urn:microsoft.com/office/officeart/2018/2/layout/IconLabelList"/>
    <dgm:cxn modelId="{4F8DDEF8-63A0-4FA5-9B7A-64E909E28348}" type="presParOf" srcId="{16B9B585-677B-473C-BBFF-00AEF63F3DB0}" destId="{361E1C71-DE97-46A6-96F1-92F77CBD101F}" srcOrd="1" destOrd="0" presId="urn:microsoft.com/office/officeart/2018/2/layout/IconLabelList"/>
    <dgm:cxn modelId="{D4062055-A6A7-4684-8D7E-296F3FC41C56}" type="presParOf" srcId="{16B9B585-677B-473C-BBFF-00AEF63F3DB0}" destId="{B7D33E93-7951-45BF-9C36-98E26FE5D037}" srcOrd="2" destOrd="0" presId="urn:microsoft.com/office/officeart/2018/2/layout/IconLabelList"/>
    <dgm:cxn modelId="{2B1C2411-CAC1-4A89-8B03-C15038BF973D}" type="presParOf" srcId="{EC8C2A9C-AFA7-4E1C-8987-A44371A4057F}" destId="{FE2B5ACF-BB1C-4885-94AD-5243CB0FD978}" srcOrd="1" destOrd="0" presId="urn:microsoft.com/office/officeart/2018/2/layout/IconLabelList"/>
    <dgm:cxn modelId="{D9D8DAAD-294F-4E8E-817B-5BD3BD2CA2C8}" type="presParOf" srcId="{EC8C2A9C-AFA7-4E1C-8987-A44371A4057F}" destId="{4417F6B7-8AC0-4ABC-A596-2BD8CA419F09}" srcOrd="2" destOrd="0" presId="urn:microsoft.com/office/officeart/2018/2/layout/IconLabelList"/>
    <dgm:cxn modelId="{60A8DCA2-B193-471D-9E8C-F472AA851911}" type="presParOf" srcId="{4417F6B7-8AC0-4ABC-A596-2BD8CA419F09}" destId="{EBEA220D-8340-4630-8465-04B267AF5775}" srcOrd="0" destOrd="0" presId="urn:microsoft.com/office/officeart/2018/2/layout/IconLabelList"/>
    <dgm:cxn modelId="{0A49D4A2-8364-44BD-B466-F9085749F7B1}" type="presParOf" srcId="{4417F6B7-8AC0-4ABC-A596-2BD8CA419F09}" destId="{1AF9120F-6040-43F1-81D1-03AE36FDAEF5}" srcOrd="1" destOrd="0" presId="urn:microsoft.com/office/officeart/2018/2/layout/IconLabelList"/>
    <dgm:cxn modelId="{2E0E908B-346F-4FBE-881B-DA5689A65751}" type="presParOf" srcId="{4417F6B7-8AC0-4ABC-A596-2BD8CA419F09}" destId="{931E480C-2AC9-483A-A658-0DA82CB1031F}" srcOrd="2" destOrd="0" presId="urn:microsoft.com/office/officeart/2018/2/layout/IconLabelList"/>
    <dgm:cxn modelId="{B4A4D422-9CDD-41E9-94E9-A0B851C9C253}" type="presParOf" srcId="{EC8C2A9C-AFA7-4E1C-8987-A44371A4057F}" destId="{680B184E-F82E-4D40-9489-FB749369564C}" srcOrd="3" destOrd="0" presId="urn:microsoft.com/office/officeart/2018/2/layout/IconLabelList"/>
    <dgm:cxn modelId="{629942FD-F28E-4844-8A0F-B793A9C0A1D7}" type="presParOf" srcId="{EC8C2A9C-AFA7-4E1C-8987-A44371A4057F}" destId="{8E93DEF0-E2B8-46E7-8B5B-48DD2E9F9319}" srcOrd="4" destOrd="0" presId="urn:microsoft.com/office/officeart/2018/2/layout/IconLabelList"/>
    <dgm:cxn modelId="{8E4CCAF6-3EBE-499A-8A9A-4AD4BB1B4013}" type="presParOf" srcId="{8E93DEF0-E2B8-46E7-8B5B-48DD2E9F9319}" destId="{4F4694FC-A375-46AD-9C0E-9C3725D407AB}" srcOrd="0" destOrd="0" presId="urn:microsoft.com/office/officeart/2018/2/layout/IconLabelList"/>
    <dgm:cxn modelId="{7DD49223-FFD0-4A52-B915-E91D999D484F}" type="presParOf" srcId="{8E93DEF0-E2B8-46E7-8B5B-48DD2E9F9319}" destId="{C6AC88F2-210C-44FB-B519-4DDAB2D174CE}" srcOrd="1" destOrd="0" presId="urn:microsoft.com/office/officeart/2018/2/layout/IconLabelList"/>
    <dgm:cxn modelId="{41FA33A9-3078-459D-B4E1-F9776D0EF09B}" type="presParOf" srcId="{8E93DEF0-E2B8-46E7-8B5B-48DD2E9F9319}" destId="{A80D0C94-6101-4FB4-802F-607995710BE8}" srcOrd="2" destOrd="0" presId="urn:microsoft.com/office/officeart/2018/2/layout/IconLabelList"/>
    <dgm:cxn modelId="{90595FDC-73A5-4B0F-9DA8-964CC071BBBD}" type="presParOf" srcId="{EC8C2A9C-AFA7-4E1C-8987-A44371A4057F}" destId="{D470745D-C1DF-4D02-ACF2-99BAB5D1E200}" srcOrd="5" destOrd="0" presId="urn:microsoft.com/office/officeart/2018/2/layout/IconLabelList"/>
    <dgm:cxn modelId="{27A308B8-BECB-48E7-ADBD-869EB155310A}" type="presParOf" srcId="{EC8C2A9C-AFA7-4E1C-8987-A44371A4057F}" destId="{2763CC70-CD97-4657-A4B6-5842C5A6DF7B}" srcOrd="6" destOrd="0" presId="urn:microsoft.com/office/officeart/2018/2/layout/IconLabelList"/>
    <dgm:cxn modelId="{CBB5E046-1862-4DB3-AE8B-6BF03A263718}" type="presParOf" srcId="{2763CC70-CD97-4657-A4B6-5842C5A6DF7B}" destId="{7CC4ED62-A024-437F-9287-A31AEFF9B8C9}" srcOrd="0" destOrd="0" presId="urn:microsoft.com/office/officeart/2018/2/layout/IconLabelList"/>
    <dgm:cxn modelId="{76361F73-6A36-4207-8731-66ECFBC23288}" type="presParOf" srcId="{2763CC70-CD97-4657-A4B6-5842C5A6DF7B}" destId="{0727361D-1B3D-4C9F-AF89-990A1080B23B}" srcOrd="1" destOrd="0" presId="urn:microsoft.com/office/officeart/2018/2/layout/IconLabelList"/>
    <dgm:cxn modelId="{76D7D8E2-B358-4523-9B72-9A743744A68D}" type="presParOf" srcId="{2763CC70-CD97-4657-A4B6-5842C5A6DF7B}" destId="{46EC6784-9201-4552-A00B-CAF9AD71209E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66AF0E-C5D7-470F-AF1D-43DAC5780DC0}">
      <dsp:nvSpPr>
        <dsp:cNvPr id="0" name=""/>
        <dsp:cNvSpPr/>
      </dsp:nvSpPr>
      <dsp:spPr>
        <a:xfrm>
          <a:off x="0" y="664"/>
          <a:ext cx="5800725" cy="155446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393686-96A8-4279-882A-D6902F831332}">
      <dsp:nvSpPr>
        <dsp:cNvPr id="0" name=""/>
        <dsp:cNvSpPr/>
      </dsp:nvSpPr>
      <dsp:spPr>
        <a:xfrm>
          <a:off x="470225" y="350418"/>
          <a:ext cx="854954" cy="85495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623A54-DF5B-4210-85EF-BC5B1FDD1045}">
      <dsp:nvSpPr>
        <dsp:cNvPr id="0" name=""/>
        <dsp:cNvSpPr/>
      </dsp:nvSpPr>
      <dsp:spPr>
        <a:xfrm>
          <a:off x="1795405" y="664"/>
          <a:ext cx="4005319" cy="1554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514" tIns="164514" rIns="164514" bIns="164514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700" kern="1200"/>
            <a:t>Both theories emphasize therapeutic relationships and person-centred care.</a:t>
          </a:r>
          <a:endParaRPr lang="en-US" sz="1700" kern="1200"/>
        </a:p>
      </dsp:txBody>
      <dsp:txXfrm>
        <a:off x="1795405" y="664"/>
        <a:ext cx="4005319" cy="1554463"/>
      </dsp:txXfrm>
    </dsp:sp>
    <dsp:sp modelId="{11492878-3DF9-47E7-96C8-84A9A16E6AE9}">
      <dsp:nvSpPr>
        <dsp:cNvPr id="0" name=""/>
        <dsp:cNvSpPr/>
      </dsp:nvSpPr>
      <dsp:spPr>
        <a:xfrm>
          <a:off x="0" y="1943743"/>
          <a:ext cx="5800725" cy="155446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7D2CA4-854D-4FAF-8312-A795B30EF2AF}">
      <dsp:nvSpPr>
        <dsp:cNvPr id="0" name=""/>
        <dsp:cNvSpPr/>
      </dsp:nvSpPr>
      <dsp:spPr>
        <a:xfrm>
          <a:off x="470225" y="2293497"/>
          <a:ext cx="854954" cy="85495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A3F70C-0082-47BB-B351-681D5D102B48}">
      <dsp:nvSpPr>
        <dsp:cNvPr id="0" name=""/>
        <dsp:cNvSpPr/>
      </dsp:nvSpPr>
      <dsp:spPr>
        <a:xfrm>
          <a:off x="1795405" y="1943743"/>
          <a:ext cx="4005319" cy="1554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514" tIns="164514" rIns="164514" bIns="164514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700" kern="1200"/>
            <a:t>Both recognize patients as active participants in their care. </a:t>
          </a:r>
          <a:endParaRPr lang="en-US" sz="1700" kern="1200"/>
        </a:p>
      </dsp:txBody>
      <dsp:txXfrm>
        <a:off x="1795405" y="1943743"/>
        <a:ext cx="4005319" cy="1554463"/>
      </dsp:txXfrm>
    </dsp:sp>
    <dsp:sp modelId="{B03700CE-B837-4C96-86A4-01E18A74E659}">
      <dsp:nvSpPr>
        <dsp:cNvPr id="0" name=""/>
        <dsp:cNvSpPr/>
      </dsp:nvSpPr>
      <dsp:spPr>
        <a:xfrm>
          <a:off x="0" y="3886822"/>
          <a:ext cx="5800725" cy="155446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BF260A-32AF-45FD-9A81-9CCD3FEFA2BD}">
      <dsp:nvSpPr>
        <dsp:cNvPr id="0" name=""/>
        <dsp:cNvSpPr/>
      </dsp:nvSpPr>
      <dsp:spPr>
        <a:xfrm>
          <a:off x="470225" y="4236576"/>
          <a:ext cx="854954" cy="85495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3E1766-5F2D-486B-8B11-881450FFB34B}">
      <dsp:nvSpPr>
        <dsp:cNvPr id="0" name=""/>
        <dsp:cNvSpPr/>
      </dsp:nvSpPr>
      <dsp:spPr>
        <a:xfrm>
          <a:off x="1795405" y="3886822"/>
          <a:ext cx="4005319" cy="1554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4514" tIns="164514" rIns="164514" bIns="164514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700" kern="1200"/>
            <a:t>These theories align with my practice as a new graduate nurse on a cardiac step-down unit, where communication and understanding patient priorities are essential.</a:t>
          </a:r>
          <a:endParaRPr lang="en-US" sz="1700" kern="1200"/>
        </a:p>
      </dsp:txBody>
      <dsp:txXfrm>
        <a:off x="1795405" y="3886822"/>
        <a:ext cx="4005319" cy="15544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5FE707-CF46-4410-878C-002E6A5CF0E6}">
      <dsp:nvSpPr>
        <dsp:cNvPr id="0" name=""/>
        <dsp:cNvSpPr/>
      </dsp:nvSpPr>
      <dsp:spPr>
        <a:xfrm>
          <a:off x="8794" y="0"/>
          <a:ext cx="6243839" cy="2992746"/>
        </a:xfrm>
        <a:prstGeom prst="homePlate">
          <a:avLst>
            <a:gd name="adj" fmla="val 2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269" tIns="58420" rIns="881075" bIns="5842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300" kern="1200" dirty="0"/>
            <a:t>King proposed that nursing is a </a:t>
          </a:r>
          <a:r>
            <a:rPr lang="en-CA" sz="2300" b="1" kern="1200" dirty="0"/>
            <a:t>process of interaction</a:t>
          </a:r>
          <a:r>
            <a:rPr lang="en-CA" sz="2300" kern="1200" dirty="0"/>
            <a:t> between the nurse and patient. Through communication, both individuals share information</a:t>
          </a:r>
          <a:r>
            <a:rPr lang="en-CA" sz="2300" b="1" kern="1200" dirty="0"/>
            <a:t>, identify concerns, establish mutual goals</a:t>
          </a:r>
          <a:r>
            <a:rPr lang="en-CA" sz="2300" kern="1200" dirty="0"/>
            <a:t>, and work together to achieve those goals.</a:t>
          </a:r>
          <a:endParaRPr lang="en-US" sz="2300" kern="1200" dirty="0"/>
        </a:p>
      </dsp:txBody>
      <dsp:txXfrm>
        <a:off x="8794" y="0"/>
        <a:ext cx="5869746" cy="2992746"/>
      </dsp:txXfrm>
    </dsp:sp>
    <dsp:sp modelId="{8AEF7EAD-B9E0-4CA0-B69D-D8AB420B64B8}">
      <dsp:nvSpPr>
        <dsp:cNvPr id="0" name=""/>
        <dsp:cNvSpPr/>
      </dsp:nvSpPr>
      <dsp:spPr>
        <a:xfrm>
          <a:off x="5003865" y="0"/>
          <a:ext cx="6243839" cy="2992746"/>
        </a:xfrm>
        <a:prstGeom prst="chevron">
          <a:avLst>
            <a:gd name="adj" fmla="val 2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269" tIns="58420" rIns="220269" bIns="5842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300" b="1" kern="1200" dirty="0"/>
            <a:t>Key Components</a:t>
          </a:r>
          <a:endParaRPr lang="en-US" sz="2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800" b="1" kern="1200" dirty="0"/>
            <a:t>Personal System: </a:t>
          </a:r>
          <a:r>
            <a:rPr lang="en-CA" sz="1800" kern="1200" dirty="0"/>
            <a:t>Individual perceptions, values, growth, and experiences that influence health decisions. 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800" b="1" kern="1200" dirty="0"/>
            <a:t>Interpersonal System: </a:t>
          </a:r>
          <a:r>
            <a:rPr lang="en-CA" sz="1800" kern="1200" dirty="0"/>
            <a:t>Nurse-patient interactions involving communication, roles, stress, and transactions. 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800" b="1" kern="1200"/>
            <a:t>Social System: </a:t>
          </a:r>
          <a:r>
            <a:rPr lang="en-CA" sz="1800" kern="1200"/>
            <a:t>Larger systems that influence care, such as family, healthcare organizations, and society. </a:t>
          </a:r>
          <a:endParaRPr lang="en-US" sz="1800" kern="1200"/>
        </a:p>
      </dsp:txBody>
      <dsp:txXfrm>
        <a:off x="5752052" y="0"/>
        <a:ext cx="4747466" cy="29927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F03A34-AD99-4783-946C-1785245DC8AA}">
      <dsp:nvSpPr>
        <dsp:cNvPr id="0" name=""/>
        <dsp:cNvSpPr/>
      </dsp:nvSpPr>
      <dsp:spPr>
        <a:xfrm>
          <a:off x="0" y="4129903"/>
          <a:ext cx="5212080" cy="135552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500" b="1" kern="1200"/>
            <a:t>Focus: Mutual goal setting and collaboration.</a:t>
          </a:r>
          <a:endParaRPr lang="en-US" sz="2500" kern="1200"/>
        </a:p>
      </dsp:txBody>
      <dsp:txXfrm>
        <a:off x="0" y="4129903"/>
        <a:ext cx="5212080" cy="1355526"/>
      </dsp:txXfrm>
    </dsp:sp>
    <dsp:sp modelId="{0EBE16C3-649E-4D8F-BC7E-D8979E6C4F92}">
      <dsp:nvSpPr>
        <dsp:cNvPr id="0" name=""/>
        <dsp:cNvSpPr/>
      </dsp:nvSpPr>
      <dsp:spPr>
        <a:xfrm rot="10800000">
          <a:off x="0" y="2065436"/>
          <a:ext cx="5212080" cy="2084799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500" b="1" kern="1200"/>
            <a:t>Example Goals</a:t>
          </a:r>
          <a:endParaRPr lang="en-US" sz="2500" kern="1200"/>
        </a:p>
      </dsp:txBody>
      <dsp:txXfrm rot="-10800000">
        <a:off x="0" y="2065436"/>
        <a:ext cx="5212080" cy="731764"/>
      </dsp:txXfrm>
    </dsp:sp>
    <dsp:sp modelId="{9F21421C-8104-480B-AAC5-8D4DA4689963}">
      <dsp:nvSpPr>
        <dsp:cNvPr id="0" name=""/>
        <dsp:cNvSpPr/>
      </dsp:nvSpPr>
      <dsp:spPr>
        <a:xfrm>
          <a:off x="0" y="2797201"/>
          <a:ext cx="1303020" cy="623355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kern="1200"/>
            <a:t>Manage symptoms.</a:t>
          </a:r>
          <a:endParaRPr lang="en-US" sz="1400" kern="1200"/>
        </a:p>
      </dsp:txBody>
      <dsp:txXfrm>
        <a:off x="0" y="2797201"/>
        <a:ext cx="1303020" cy="623355"/>
      </dsp:txXfrm>
    </dsp:sp>
    <dsp:sp modelId="{83285DAF-B840-4401-BC01-640F5580154B}">
      <dsp:nvSpPr>
        <dsp:cNvPr id="0" name=""/>
        <dsp:cNvSpPr/>
      </dsp:nvSpPr>
      <dsp:spPr>
        <a:xfrm>
          <a:off x="1303019" y="2797201"/>
          <a:ext cx="1303020" cy="623355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kern="1200"/>
            <a:t>Improve activity tolerance.</a:t>
          </a:r>
          <a:endParaRPr lang="en-US" sz="1400" kern="1200"/>
        </a:p>
      </dsp:txBody>
      <dsp:txXfrm>
        <a:off x="1303019" y="2797201"/>
        <a:ext cx="1303020" cy="623355"/>
      </dsp:txXfrm>
    </dsp:sp>
    <dsp:sp modelId="{A6B9A83F-A906-4ADF-A5D2-CD335B8CF60C}">
      <dsp:nvSpPr>
        <dsp:cNvPr id="0" name=""/>
        <dsp:cNvSpPr/>
      </dsp:nvSpPr>
      <dsp:spPr>
        <a:xfrm>
          <a:off x="2606040" y="2797201"/>
          <a:ext cx="1303020" cy="623355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kern="1200"/>
            <a:t>Safely discharge home.</a:t>
          </a:r>
          <a:endParaRPr lang="en-US" sz="1400" kern="1200"/>
        </a:p>
      </dsp:txBody>
      <dsp:txXfrm>
        <a:off x="2606040" y="2797201"/>
        <a:ext cx="1303020" cy="623355"/>
      </dsp:txXfrm>
    </dsp:sp>
    <dsp:sp modelId="{0F66D642-1075-4E91-A88E-61A57F5FF88F}">
      <dsp:nvSpPr>
        <dsp:cNvPr id="0" name=""/>
        <dsp:cNvSpPr/>
      </dsp:nvSpPr>
      <dsp:spPr>
        <a:xfrm>
          <a:off x="3909060" y="2797201"/>
          <a:ext cx="1303020" cy="623355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kern="1200"/>
            <a:t>Maintain independence.</a:t>
          </a:r>
          <a:endParaRPr lang="en-US" sz="1400" kern="1200"/>
        </a:p>
      </dsp:txBody>
      <dsp:txXfrm>
        <a:off x="3909060" y="2797201"/>
        <a:ext cx="1303020" cy="623355"/>
      </dsp:txXfrm>
    </dsp:sp>
    <dsp:sp modelId="{E68342B4-9FE3-4D19-9200-2279C974E08E}">
      <dsp:nvSpPr>
        <dsp:cNvPr id="0" name=""/>
        <dsp:cNvSpPr/>
      </dsp:nvSpPr>
      <dsp:spPr>
        <a:xfrm rot="10800000">
          <a:off x="0" y="969"/>
          <a:ext cx="5212080" cy="2084799"/>
        </a:xfrm>
        <a:prstGeom prst="upArrowCallou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500" b="1" kern="1200"/>
            <a:t>Nursing Actions</a:t>
          </a:r>
          <a:endParaRPr lang="en-US" sz="2500" kern="1200"/>
        </a:p>
      </dsp:txBody>
      <dsp:txXfrm rot="-10800000">
        <a:off x="0" y="969"/>
        <a:ext cx="5212080" cy="731764"/>
      </dsp:txXfrm>
    </dsp:sp>
    <dsp:sp modelId="{30618647-C909-4CDB-BA14-EB8D0B72C44B}">
      <dsp:nvSpPr>
        <dsp:cNvPr id="0" name=""/>
        <dsp:cNvSpPr/>
      </dsp:nvSpPr>
      <dsp:spPr>
        <a:xfrm>
          <a:off x="2544" y="732734"/>
          <a:ext cx="1735663" cy="623355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kern="1200"/>
            <a:t>Explore patient's goals. </a:t>
          </a:r>
          <a:endParaRPr lang="en-US" sz="1400" kern="1200"/>
        </a:p>
      </dsp:txBody>
      <dsp:txXfrm>
        <a:off x="2544" y="732734"/>
        <a:ext cx="1735663" cy="623355"/>
      </dsp:txXfrm>
    </dsp:sp>
    <dsp:sp modelId="{FA0C1B5A-F4DA-4F42-B1C7-89B7973B2F61}">
      <dsp:nvSpPr>
        <dsp:cNvPr id="0" name=""/>
        <dsp:cNvSpPr/>
      </dsp:nvSpPr>
      <dsp:spPr>
        <a:xfrm>
          <a:off x="1738208" y="732734"/>
          <a:ext cx="1735663" cy="623355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kern="1200"/>
            <a:t>Identify priorities important to the patient. </a:t>
          </a:r>
          <a:endParaRPr lang="en-US" sz="1400" kern="1200"/>
        </a:p>
      </dsp:txBody>
      <dsp:txXfrm>
        <a:off x="1738208" y="732734"/>
        <a:ext cx="1735663" cy="623355"/>
      </dsp:txXfrm>
    </dsp:sp>
    <dsp:sp modelId="{8633AB82-83AA-4D80-850A-F511CBF639A5}">
      <dsp:nvSpPr>
        <dsp:cNvPr id="0" name=""/>
        <dsp:cNvSpPr/>
      </dsp:nvSpPr>
      <dsp:spPr>
        <a:xfrm>
          <a:off x="3473871" y="732734"/>
          <a:ext cx="1735663" cy="623355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400" kern="1200"/>
            <a:t>Collaboratively develop achievable goals. </a:t>
          </a:r>
          <a:endParaRPr lang="en-US" sz="1400" kern="1200"/>
        </a:p>
      </dsp:txBody>
      <dsp:txXfrm>
        <a:off x="3473871" y="732734"/>
        <a:ext cx="1735663" cy="62335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5FE707-CF46-4410-878C-002E6A5CF0E6}">
      <dsp:nvSpPr>
        <dsp:cNvPr id="0" name=""/>
        <dsp:cNvSpPr/>
      </dsp:nvSpPr>
      <dsp:spPr>
        <a:xfrm>
          <a:off x="8794" y="0"/>
          <a:ext cx="6243839" cy="2992746"/>
        </a:xfrm>
        <a:prstGeom prst="homePlate">
          <a:avLst>
            <a:gd name="adj" fmla="val 2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269" tIns="63500" rIns="881075" bIns="635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500" kern="1200" dirty="0"/>
            <a:t>Bell's model suggests that the</a:t>
          </a:r>
          <a:r>
            <a:rPr lang="en-CA" sz="2500" b="1" kern="1200" dirty="0"/>
            <a:t> beliefs </a:t>
          </a:r>
          <a:r>
            <a:rPr lang="en-CA" sz="2500" kern="1200" dirty="0"/>
            <a:t>held by patients, families, and healthcare </a:t>
          </a:r>
          <a:r>
            <a:rPr lang="en-CA" sz="2500" b="0" kern="1200" dirty="0"/>
            <a:t>providers</a:t>
          </a:r>
          <a:r>
            <a:rPr lang="en-CA" sz="2500" b="1" kern="1200" dirty="0"/>
            <a:t> influence how illness is experienced</a:t>
          </a:r>
          <a:r>
            <a:rPr lang="en-CA" sz="2500" kern="1200" dirty="0"/>
            <a:t>, managed, and understood. Often, suffering is shaped not only by the illness itself, but by the meaning attached to it.</a:t>
          </a:r>
          <a:endParaRPr lang="en-US" sz="2500" kern="1200" dirty="0"/>
        </a:p>
      </dsp:txBody>
      <dsp:txXfrm>
        <a:off x="8794" y="0"/>
        <a:ext cx="5869746" cy="2992746"/>
      </dsp:txXfrm>
    </dsp:sp>
    <dsp:sp modelId="{8AEF7EAD-B9E0-4CA0-B69D-D8AB420B64B8}">
      <dsp:nvSpPr>
        <dsp:cNvPr id="0" name=""/>
        <dsp:cNvSpPr/>
      </dsp:nvSpPr>
      <dsp:spPr>
        <a:xfrm>
          <a:off x="5003865" y="0"/>
          <a:ext cx="6243839" cy="2992746"/>
        </a:xfrm>
        <a:prstGeom prst="chevron">
          <a:avLst>
            <a:gd name="adj" fmla="val 2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269" tIns="63500" rIns="220269" bIns="6350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500" b="1" kern="1200" dirty="0"/>
            <a:t>Core Concepts</a:t>
          </a:r>
          <a:endParaRPr lang="en-US" sz="25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2000" b="1" kern="1200" dirty="0"/>
            <a:t>Constraining Beliefs: </a:t>
          </a:r>
          <a:r>
            <a:rPr lang="en-CA" sz="2000" kern="1200" dirty="0"/>
            <a:t>Beliefs that increase suffering or limit possibilities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2000" b="1" kern="1200" dirty="0"/>
            <a:t>Facilitating Beliefs: </a:t>
          </a:r>
          <a:r>
            <a:rPr lang="en-CA" sz="2000" kern="1200" dirty="0"/>
            <a:t>Beliefs that promote coping, resilience, and healing.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2000" b="1" kern="1200" dirty="0"/>
            <a:t>Nurse’s Role: </a:t>
          </a:r>
          <a:r>
            <a:rPr lang="en-CA" sz="2000" b="0" kern="1200" dirty="0"/>
            <a:t>H</a:t>
          </a:r>
          <a:r>
            <a:rPr lang="en-CA" sz="2000" kern="1200" dirty="0"/>
            <a:t>elp patients and families examine beliefs that may either constrain or facilitate healing.</a:t>
          </a:r>
          <a:endParaRPr lang="en-US" sz="2000" kern="1200" dirty="0"/>
        </a:p>
      </dsp:txBody>
      <dsp:txXfrm>
        <a:off x="5752052" y="0"/>
        <a:ext cx="4747466" cy="299274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1153E7-930F-40D6-8EAD-0C4B317B3CEC}">
      <dsp:nvSpPr>
        <dsp:cNvPr id="0" name=""/>
        <dsp:cNvSpPr/>
      </dsp:nvSpPr>
      <dsp:spPr>
        <a:xfrm>
          <a:off x="0" y="192631"/>
          <a:ext cx="5212080" cy="99312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500" b="0" kern="1200" dirty="0"/>
            <a:t>Nursing Actions</a:t>
          </a:r>
          <a:endParaRPr lang="en-US" sz="2500" b="0" kern="1200" dirty="0"/>
        </a:p>
      </dsp:txBody>
      <dsp:txXfrm>
        <a:off x="48481" y="241112"/>
        <a:ext cx="5115118" cy="896166"/>
      </dsp:txXfrm>
    </dsp:sp>
    <dsp:sp modelId="{7BF43F6E-E132-4E2D-BD3D-214E470C6802}">
      <dsp:nvSpPr>
        <dsp:cNvPr id="0" name=""/>
        <dsp:cNvSpPr/>
      </dsp:nvSpPr>
      <dsp:spPr>
        <a:xfrm>
          <a:off x="0" y="1185760"/>
          <a:ext cx="5212080" cy="750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484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2000" kern="1200"/>
            <a:t>Explore beliefs about illness. </a:t>
          </a:r>
          <a:endParaRPr lang="en-US" sz="2000" kern="1200"/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2000" kern="1200"/>
            <a:t>Identify constraining beliefs. </a:t>
          </a:r>
          <a:endParaRPr lang="en-US" sz="2000" kern="1200"/>
        </a:p>
      </dsp:txBody>
      <dsp:txXfrm>
        <a:off x="0" y="1185760"/>
        <a:ext cx="5212080" cy="750375"/>
      </dsp:txXfrm>
    </dsp:sp>
    <dsp:sp modelId="{95868CE6-FB50-4BBF-8E2C-1FDA4D5DF984}">
      <dsp:nvSpPr>
        <dsp:cNvPr id="0" name=""/>
        <dsp:cNvSpPr/>
      </dsp:nvSpPr>
      <dsp:spPr>
        <a:xfrm>
          <a:off x="0" y="1936135"/>
          <a:ext cx="5212080" cy="99312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500" kern="1200" dirty="0"/>
            <a:t>“There is no point trying because heart disease runs in my family.”</a:t>
          </a:r>
          <a:endParaRPr lang="en-US" sz="2500" kern="1200" dirty="0"/>
        </a:p>
      </dsp:txBody>
      <dsp:txXfrm>
        <a:off x="48481" y="1984616"/>
        <a:ext cx="5115118" cy="896166"/>
      </dsp:txXfrm>
    </dsp:sp>
    <dsp:sp modelId="{DD1886EE-06F2-4825-9DA6-A67AC9623BB3}">
      <dsp:nvSpPr>
        <dsp:cNvPr id="0" name=""/>
        <dsp:cNvSpPr/>
      </dsp:nvSpPr>
      <dsp:spPr>
        <a:xfrm>
          <a:off x="0" y="2929264"/>
          <a:ext cx="5212080" cy="1371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484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2000" kern="1200" dirty="0"/>
            <a:t>Facilitate discussion around these beliefs. </a:t>
          </a:r>
          <a:endParaRPr lang="en-US" sz="2000" kern="1200" dirty="0"/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2000" kern="1200" dirty="0"/>
            <a:t>Potential reframe: “While family history is important, there are still things you can do to improve your quality of life.”</a:t>
          </a:r>
          <a:endParaRPr lang="en-US" sz="2000" kern="1200" dirty="0"/>
        </a:p>
      </dsp:txBody>
      <dsp:txXfrm>
        <a:off x="0" y="2929264"/>
        <a:ext cx="5212080" cy="1371375"/>
      </dsp:txXfrm>
    </dsp:sp>
    <dsp:sp modelId="{BDFD6554-B135-4023-A237-1937873D0BCB}">
      <dsp:nvSpPr>
        <dsp:cNvPr id="0" name=""/>
        <dsp:cNvSpPr/>
      </dsp:nvSpPr>
      <dsp:spPr>
        <a:xfrm>
          <a:off x="0" y="4310691"/>
          <a:ext cx="5212080" cy="99312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500" b="1" kern="1200" dirty="0"/>
            <a:t>Focus: Understanding the meaning the patient gives to illness.</a:t>
          </a:r>
          <a:endParaRPr lang="en-US" sz="2500" kern="1200" dirty="0"/>
        </a:p>
      </dsp:txBody>
      <dsp:txXfrm>
        <a:off x="48481" y="4359172"/>
        <a:ext cx="5115118" cy="89616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E27826-1F3E-4B06-9F80-F02A590CA439}">
      <dsp:nvSpPr>
        <dsp:cNvPr id="0" name=""/>
        <dsp:cNvSpPr/>
      </dsp:nvSpPr>
      <dsp:spPr>
        <a:xfrm>
          <a:off x="1526" y="1895219"/>
          <a:ext cx="1211401" cy="1695961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446" tIns="330200" rIns="94446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100" kern="1200"/>
            <a:t>Recognize patients as active participants. </a:t>
          </a:r>
          <a:endParaRPr lang="en-US" sz="1100" kern="1200"/>
        </a:p>
      </dsp:txBody>
      <dsp:txXfrm>
        <a:off x="1526" y="2539684"/>
        <a:ext cx="1211401" cy="1017577"/>
      </dsp:txXfrm>
    </dsp:sp>
    <dsp:sp modelId="{4411C007-189C-4CA5-906F-886674E1A1B1}">
      <dsp:nvSpPr>
        <dsp:cNvPr id="0" name=""/>
        <dsp:cNvSpPr/>
      </dsp:nvSpPr>
      <dsp:spPr>
        <a:xfrm>
          <a:off x="352833" y="2064815"/>
          <a:ext cx="508788" cy="50878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667" tIns="12700" rIns="39667" bIns="1270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1</a:t>
          </a:r>
        </a:p>
      </dsp:txBody>
      <dsp:txXfrm>
        <a:off x="427343" y="2139325"/>
        <a:ext cx="359768" cy="359768"/>
      </dsp:txXfrm>
    </dsp:sp>
    <dsp:sp modelId="{E33EF939-8A2F-4837-9AE6-9B2B19BEC85F}">
      <dsp:nvSpPr>
        <dsp:cNvPr id="0" name=""/>
        <dsp:cNvSpPr/>
      </dsp:nvSpPr>
      <dsp:spPr>
        <a:xfrm>
          <a:off x="1526" y="3591108"/>
          <a:ext cx="1211401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BF2811-E019-4E0F-9D4E-896AC038E6A2}">
      <dsp:nvSpPr>
        <dsp:cNvPr id="0" name=""/>
        <dsp:cNvSpPr/>
      </dsp:nvSpPr>
      <dsp:spPr>
        <a:xfrm>
          <a:off x="1334068" y="1895219"/>
          <a:ext cx="1211401" cy="1695961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446" tIns="330200" rIns="94446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100" kern="1200"/>
            <a:t>Require strong nurse-patient relationships. </a:t>
          </a:r>
          <a:endParaRPr lang="en-US" sz="1100" kern="1200"/>
        </a:p>
      </dsp:txBody>
      <dsp:txXfrm>
        <a:off x="1334068" y="2539684"/>
        <a:ext cx="1211401" cy="1017577"/>
      </dsp:txXfrm>
    </dsp:sp>
    <dsp:sp modelId="{5A2036B7-A872-4EF1-AC90-936D6BD211BF}">
      <dsp:nvSpPr>
        <dsp:cNvPr id="0" name=""/>
        <dsp:cNvSpPr/>
      </dsp:nvSpPr>
      <dsp:spPr>
        <a:xfrm>
          <a:off x="1685374" y="2064815"/>
          <a:ext cx="508788" cy="50878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667" tIns="12700" rIns="39667" bIns="1270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2</a:t>
          </a:r>
        </a:p>
      </dsp:txBody>
      <dsp:txXfrm>
        <a:off x="1759884" y="2139325"/>
        <a:ext cx="359768" cy="359768"/>
      </dsp:txXfrm>
    </dsp:sp>
    <dsp:sp modelId="{84697973-303D-4AB4-B247-7498092EC6E6}">
      <dsp:nvSpPr>
        <dsp:cNvPr id="0" name=""/>
        <dsp:cNvSpPr/>
      </dsp:nvSpPr>
      <dsp:spPr>
        <a:xfrm>
          <a:off x="1334068" y="3591108"/>
          <a:ext cx="1211401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A72FE4-A11D-4B4B-A2F2-BC4F78A533EB}">
      <dsp:nvSpPr>
        <dsp:cNvPr id="0" name=""/>
        <dsp:cNvSpPr/>
      </dsp:nvSpPr>
      <dsp:spPr>
        <a:xfrm>
          <a:off x="2666610" y="1895219"/>
          <a:ext cx="1211401" cy="1695961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446" tIns="330200" rIns="94446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100" kern="1200"/>
            <a:t>Support individualized care.</a:t>
          </a:r>
          <a:endParaRPr lang="en-US" sz="1100" kern="1200"/>
        </a:p>
      </dsp:txBody>
      <dsp:txXfrm>
        <a:off x="2666610" y="2539684"/>
        <a:ext cx="1211401" cy="1017577"/>
      </dsp:txXfrm>
    </dsp:sp>
    <dsp:sp modelId="{D11C648F-B911-47A1-B933-16E5778D9035}">
      <dsp:nvSpPr>
        <dsp:cNvPr id="0" name=""/>
        <dsp:cNvSpPr/>
      </dsp:nvSpPr>
      <dsp:spPr>
        <a:xfrm>
          <a:off x="3017916" y="2064815"/>
          <a:ext cx="508788" cy="50878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667" tIns="12700" rIns="39667" bIns="1270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3</a:t>
          </a:r>
        </a:p>
      </dsp:txBody>
      <dsp:txXfrm>
        <a:off x="3092426" y="2139325"/>
        <a:ext cx="359768" cy="359768"/>
      </dsp:txXfrm>
    </dsp:sp>
    <dsp:sp modelId="{BFD5FD82-9F46-4C7E-B21B-5529149847D2}">
      <dsp:nvSpPr>
        <dsp:cNvPr id="0" name=""/>
        <dsp:cNvSpPr/>
      </dsp:nvSpPr>
      <dsp:spPr>
        <a:xfrm>
          <a:off x="2666610" y="3591108"/>
          <a:ext cx="1211401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EC92F1-9BC2-45A6-8EBD-208487AAE88A}">
      <dsp:nvSpPr>
        <dsp:cNvPr id="0" name=""/>
        <dsp:cNvSpPr/>
      </dsp:nvSpPr>
      <dsp:spPr>
        <a:xfrm>
          <a:off x="3999151" y="1895219"/>
          <a:ext cx="1211401" cy="1695961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4446" tIns="330200" rIns="94446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100" kern="1200"/>
            <a:t>Promote holistic nursing practice.</a:t>
          </a:r>
          <a:endParaRPr lang="en-US" sz="1100" kern="1200"/>
        </a:p>
      </dsp:txBody>
      <dsp:txXfrm>
        <a:off x="3999151" y="2539684"/>
        <a:ext cx="1211401" cy="1017577"/>
      </dsp:txXfrm>
    </dsp:sp>
    <dsp:sp modelId="{99DB19A4-C481-499F-ABC4-8FA70E23AEAA}">
      <dsp:nvSpPr>
        <dsp:cNvPr id="0" name=""/>
        <dsp:cNvSpPr/>
      </dsp:nvSpPr>
      <dsp:spPr>
        <a:xfrm>
          <a:off x="4350458" y="2064815"/>
          <a:ext cx="508788" cy="50878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667" tIns="12700" rIns="39667" bIns="1270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4</a:t>
          </a:r>
        </a:p>
      </dsp:txBody>
      <dsp:txXfrm>
        <a:off x="4424968" y="2139325"/>
        <a:ext cx="359768" cy="359768"/>
      </dsp:txXfrm>
    </dsp:sp>
    <dsp:sp modelId="{777E5146-B1BB-4EF8-A7CB-6302F618BF84}">
      <dsp:nvSpPr>
        <dsp:cNvPr id="0" name=""/>
        <dsp:cNvSpPr/>
      </dsp:nvSpPr>
      <dsp:spPr>
        <a:xfrm>
          <a:off x="3999151" y="3591108"/>
          <a:ext cx="1211401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AA5A20-8A5F-4E21-B16B-AC9F179A34DC}">
      <dsp:nvSpPr>
        <dsp:cNvPr id="0" name=""/>
        <dsp:cNvSpPr/>
      </dsp:nvSpPr>
      <dsp:spPr>
        <a:xfrm>
          <a:off x="710365" y="284961"/>
          <a:ext cx="1049911" cy="10499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D33E93-7951-45BF-9C36-98E26FE5D037}">
      <dsp:nvSpPr>
        <dsp:cNvPr id="0" name=""/>
        <dsp:cNvSpPr/>
      </dsp:nvSpPr>
      <dsp:spPr>
        <a:xfrm>
          <a:off x="68752" y="1664057"/>
          <a:ext cx="2333137" cy="78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100" kern="1200"/>
            <a:t>As a new graduate nurse on a cardiac step-down unit, both theories inform my practice.</a:t>
          </a:r>
          <a:endParaRPr lang="en-US" sz="1100" kern="1200"/>
        </a:p>
      </dsp:txBody>
      <dsp:txXfrm>
        <a:off x="68752" y="1664057"/>
        <a:ext cx="2333137" cy="787500"/>
      </dsp:txXfrm>
    </dsp:sp>
    <dsp:sp modelId="{EBEA220D-8340-4630-8465-04B267AF5775}">
      <dsp:nvSpPr>
        <dsp:cNvPr id="0" name=""/>
        <dsp:cNvSpPr/>
      </dsp:nvSpPr>
      <dsp:spPr>
        <a:xfrm>
          <a:off x="3451802" y="284961"/>
          <a:ext cx="1049911" cy="10499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1E480C-2AC9-483A-A658-0DA82CB1031F}">
      <dsp:nvSpPr>
        <dsp:cNvPr id="0" name=""/>
        <dsp:cNvSpPr/>
      </dsp:nvSpPr>
      <dsp:spPr>
        <a:xfrm>
          <a:off x="2810189" y="1664057"/>
          <a:ext cx="2333137" cy="78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100" b="1" kern="1200"/>
            <a:t>King's theory</a:t>
          </a:r>
          <a:r>
            <a:rPr lang="en-CA" sz="1100" kern="1200"/>
            <a:t> guides collaborative goal setting with patients related to discharge planning, mobility, and self-management.</a:t>
          </a:r>
          <a:endParaRPr lang="en-US" sz="1100" kern="1200"/>
        </a:p>
      </dsp:txBody>
      <dsp:txXfrm>
        <a:off x="2810189" y="1664057"/>
        <a:ext cx="2333137" cy="787500"/>
      </dsp:txXfrm>
    </dsp:sp>
    <dsp:sp modelId="{4F4694FC-A375-46AD-9C0E-9C3725D407AB}">
      <dsp:nvSpPr>
        <dsp:cNvPr id="0" name=""/>
        <dsp:cNvSpPr/>
      </dsp:nvSpPr>
      <dsp:spPr>
        <a:xfrm>
          <a:off x="710365" y="3034842"/>
          <a:ext cx="1049911" cy="10499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0D0C94-6101-4FB4-802F-607995710BE8}">
      <dsp:nvSpPr>
        <dsp:cNvPr id="0" name=""/>
        <dsp:cNvSpPr/>
      </dsp:nvSpPr>
      <dsp:spPr>
        <a:xfrm>
          <a:off x="68752" y="4413938"/>
          <a:ext cx="2333137" cy="78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100" b="1" kern="1200"/>
            <a:t>Bell's Illness Beliefs Model</a:t>
          </a:r>
          <a:r>
            <a:rPr lang="en-CA" sz="1100" kern="1200"/>
            <a:t> helps me understand how patients and families interpret illness and why some individuals respond differently to similar diagnoses.</a:t>
          </a:r>
          <a:endParaRPr lang="en-US" sz="1100" kern="1200"/>
        </a:p>
      </dsp:txBody>
      <dsp:txXfrm>
        <a:off x="68752" y="4413938"/>
        <a:ext cx="2333137" cy="787500"/>
      </dsp:txXfrm>
    </dsp:sp>
    <dsp:sp modelId="{7CC4ED62-A024-437F-9287-A31AEFF9B8C9}">
      <dsp:nvSpPr>
        <dsp:cNvPr id="0" name=""/>
        <dsp:cNvSpPr/>
      </dsp:nvSpPr>
      <dsp:spPr>
        <a:xfrm>
          <a:off x="3451802" y="3034842"/>
          <a:ext cx="1049911" cy="10499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079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EC6784-9201-4552-A00B-CAF9AD71209E}">
      <dsp:nvSpPr>
        <dsp:cNvPr id="0" name=""/>
        <dsp:cNvSpPr/>
      </dsp:nvSpPr>
      <dsp:spPr>
        <a:xfrm>
          <a:off x="2810189" y="4413938"/>
          <a:ext cx="2333137" cy="78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1100" kern="1200"/>
            <a:t>Together, these theories remind me that effective nursing involves both working toward clinical goals and understanding what health, illness, and recovery mean to each patient.</a:t>
          </a:r>
          <a:endParaRPr lang="en-US" sz="1100" kern="1200"/>
        </a:p>
      </dsp:txBody>
      <dsp:txXfrm>
        <a:off x="2810189" y="4413938"/>
        <a:ext cx="2333137" cy="787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CD5339C-519D-4230-BF0C-1BF09A2FE2D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982FE9-1227-454F-8FBE-5D49EEFEFD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93CD36-562E-4EEA-8B96-DB5FE3AB0DC1}" type="datetimeFigureOut">
              <a:rPr lang="en-US" smtClean="0"/>
              <a:t>6/25/2026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C515AC-387D-4DC2-8066-2F960E15110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A55534-4B86-498E-A9D9-C98A3290DCE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9C5148-8ED6-434E-BA59-EF48324382B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995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0FA4AB-31E7-4D1C-A552-BCF9442B3075}" type="datetimeFigureOut">
              <a:rPr lang="en-US" smtClean="0"/>
              <a:t>6/25/2026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D33291-C0D9-4415-AEC4-F67D377A5A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30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D33291-C0D9-4415-AEC4-F67D377A5AD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440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D33291-C0D9-4415-AEC4-F67D377A5AD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068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5F7A6-4954-AF56-1146-8C7A44769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ECE2F8-A80B-0126-64F8-C999C84435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24CC8F-814B-2029-2FD6-09867C7641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799566-09DA-9E8F-B324-6BE64F70BA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D33291-C0D9-4415-AEC4-F67D377A5AD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153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D33291-C0D9-4415-AEC4-F67D377A5AD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514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52090" y="3429000"/>
            <a:ext cx="11248253" cy="2867150"/>
          </a:xfrm>
        </p:spPr>
        <p:txBody>
          <a:bodyPr lIns="0" tIns="0" rIns="0" bIns="0" anchor="b">
            <a:normAutofit/>
          </a:bodyPr>
          <a:lstStyle>
            <a:lvl1pPr algn="l">
              <a:defRPr sz="5400" b="1" cap="all" spc="-1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0648715D-CF90-CB6D-3F19-8A8821D742EE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7718792" cy="3052119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10880" y="0"/>
            <a:ext cx="4481120" cy="305211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F386C8A-25BA-AB6D-B983-79524ED03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710880" y="0"/>
            <a:ext cx="0" cy="305211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1C78377-1C25-FF96-E2F0-FF8D4E04B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-7912" y="3052119"/>
            <a:ext cx="1219991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phic 11">
            <a:extLst>
              <a:ext uri="{FF2B5EF4-FFF2-40B4-BE49-F238E27FC236}">
                <a16:creationId xmlns:a16="http://schemas.microsoft.com/office/drawing/2014/main" id="{9538DC9E-C0A9-C3F4-B87B-C29DC4121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28515" y="130630"/>
            <a:ext cx="1632857" cy="163285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78EFBE8-6AFC-9FD7-6155-85DD2A9DF1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126480" cy="629392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57199"/>
            <a:ext cx="5160158" cy="3474720"/>
          </a:xfrm>
        </p:spPr>
        <p:txBody>
          <a:bodyPr anchor="ctr" anchorCtr="0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83680" y="457200"/>
            <a:ext cx="5212080" cy="5486400"/>
          </a:xfrm>
        </p:spPr>
        <p:txBody>
          <a:bodyPr anchor="ctr" anchorCtr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2BAF5D-3A7D-BA27-EAC6-CCA763784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121960" y="0"/>
            <a:ext cx="0" cy="633548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56159F11-BB39-71F0-9B4E-6D84D3F6F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0416" y="4464626"/>
            <a:ext cx="1632857" cy="1632857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E41C3F-BE99-2BD9-1E6D-A913A2733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5060-8972-B347-8CC0-8F1881778433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FF1A5C-82F9-BC47-C11E-11E2255498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1A67A8-6EC5-CEEE-C3F1-C842D5BA40D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345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1461F2C-B8C4-AB7D-CC7D-4A6F57DBE4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7710879" cy="43809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9275" y="365759"/>
            <a:ext cx="6990772" cy="3567413"/>
          </a:xfrm>
        </p:spPr>
        <p:txBody>
          <a:bodyPr lIns="0" tIns="0" rIns="0" bIns="0" anchor="ctr" anchorCtr="0">
            <a:normAutofit/>
          </a:bodyPr>
          <a:lstStyle>
            <a:lvl1pPr algn="l">
              <a:defRPr sz="5400" b="1" cap="all" spc="-1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9275" y="4746732"/>
            <a:ext cx="6990772" cy="1727220"/>
          </a:xfrm>
        </p:spPr>
        <p:txBody>
          <a:bodyPr lIns="0" tIns="0" rIns="0" bIns="0" anchor="t">
            <a:noAutofit/>
          </a:bodyPr>
          <a:lstStyle>
            <a:lvl1pPr marL="0" indent="0" algn="l">
              <a:buNone/>
              <a:defRPr sz="3200" b="1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7" name="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10880" y="0"/>
            <a:ext cx="4481120" cy="6858000"/>
          </a:xfrm>
          <a:prstGeom prst="rect">
            <a:avLst/>
          </a:prstGeom>
          <a:solidFill>
            <a:schemeClr val="accent3">
              <a:lumMod val="60000"/>
              <a:lumOff val="40000"/>
              <a:alpha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F386C8A-25BA-AB6D-B983-79524ED03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710880" y="0"/>
            <a:ext cx="0" cy="6858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1C78377-1C25-FF96-E2F0-FF8D4E04B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-7914" y="4380978"/>
            <a:ext cx="771879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phic 11">
            <a:extLst>
              <a:ext uri="{FF2B5EF4-FFF2-40B4-BE49-F238E27FC236}">
                <a16:creationId xmlns:a16="http://schemas.microsoft.com/office/drawing/2014/main" id="{9538DC9E-C0A9-C3F4-B87B-C29DC4121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28515" y="130630"/>
            <a:ext cx="1632857" cy="163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367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Left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78EFBE8-6AFC-9FD7-6155-85DD2A9DF1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1960" y="0"/>
            <a:ext cx="6070040" cy="629392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55664" y="1987296"/>
            <a:ext cx="5303520" cy="3956303"/>
          </a:xfrm>
        </p:spPr>
        <p:txBody>
          <a:bodyPr anchor="ctr" anchorCtr="0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57200" y="457200"/>
            <a:ext cx="5212080" cy="5486400"/>
          </a:xfrm>
        </p:spPr>
        <p:txBody>
          <a:bodyPr anchor="ctr" anchorCtr="0">
            <a:normAutofit/>
          </a:bodyPr>
          <a:lstStyle>
            <a:lvl1pPr marL="365760"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2BAF5D-3A7D-BA27-EAC6-CCA7637847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121960" y="0"/>
            <a:ext cx="0" cy="633548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56159F11-BB39-71F0-9B4E-6D84D3F6F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28519" y="128016"/>
            <a:ext cx="1632857" cy="1632857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C91DB3-459F-7003-4627-BF87F70C7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5060-8972-B347-8CC0-8F1881778433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3E29DA-F126-F0E0-A16B-D66A997EFC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9EDE6D-125A-5F43-B354-57C4357F23F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875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24482" y="1"/>
            <a:ext cx="8067518" cy="22555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11048" y="2624672"/>
            <a:ext cx="7304896" cy="2808842"/>
          </a:xfrm>
        </p:spPr>
        <p:txBody>
          <a:bodyPr lIns="0" tIns="0" rIns="0" bIns="0" anchor="b">
            <a:normAutofit/>
          </a:bodyPr>
          <a:lstStyle>
            <a:lvl1pPr algn="l">
              <a:defRPr sz="5400" b="1" cap="all" spc="-1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11048" y="5559552"/>
            <a:ext cx="7304896" cy="914400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3200" b="1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438223DB-ED2D-4922-1A61-D1763E8F33F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0" y="-1"/>
            <a:ext cx="41148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F86E7AD-A6DA-E8DA-1CA0-615D3EDF9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283301" y="237420"/>
            <a:ext cx="1714789" cy="171478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A50057D-192D-7614-DE77-877F2980E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4114800" y="0"/>
            <a:ext cx="8077200" cy="6858000"/>
            <a:chOff x="-7912" y="0"/>
            <a:chExt cx="8077200" cy="68580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CC7B291-128E-2693-8391-5F74B90EAFF0}"/>
                </a:ext>
              </a:extLst>
            </p:cNvPr>
            <p:cNvCxnSpPr>
              <a:cxnSpLocks/>
            </p:cNvCxnSpPr>
            <p:nvPr/>
          </p:nvCxnSpPr>
          <p:spPr>
            <a:xfrm>
              <a:off x="-7912" y="2271831"/>
              <a:ext cx="80772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9473A90-D726-F334-C514-4BFD393396F0}"/>
                </a:ext>
              </a:extLst>
            </p:cNvPr>
            <p:cNvCxnSpPr>
              <a:cxnSpLocks/>
            </p:cNvCxnSpPr>
            <p:nvPr/>
          </p:nvCxnSpPr>
          <p:spPr>
            <a:xfrm>
              <a:off x="8064448" y="0"/>
              <a:ext cx="0" cy="68580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376BE9D-8163-4EDD-FB8D-57ABEDF1640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D2C5060-8972-B347-8CC0-8F1881778433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80A75B7-8212-3C24-45FF-DB1B86CA19E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D4ECEB7-E688-FB9D-4582-AA6629363FC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455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D124AF9-4FF9-5ED5-5A0C-44939D250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62741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1D9B86B-8693-3D1A-3E1F-4A28D927D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2627430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78299" y="94744"/>
            <a:ext cx="11277599" cy="1598801"/>
          </a:xfrm>
        </p:spPr>
        <p:txBody>
          <a:bodyPr lIns="0"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E6594D94-A182-447B-C136-E74107714017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478299" y="1745510"/>
            <a:ext cx="11277598" cy="760012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3200" b="1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198" y="3098787"/>
            <a:ext cx="3474720" cy="2888837"/>
          </a:xfrm>
        </p:spPr>
        <p:txBody>
          <a:bodyPr anchor="t">
            <a:normAutofit/>
          </a:bodyPr>
          <a:lstStyle>
            <a:lvl1pPr marL="365760">
              <a:spcBef>
                <a:spcPts val="1200"/>
              </a:spcBef>
              <a:defRPr sz="2400"/>
            </a:lvl1pPr>
            <a:lvl2pPr>
              <a:spcBef>
                <a:spcPts val="1200"/>
              </a:spcBef>
              <a:defRPr sz="2000"/>
            </a:lvl2pPr>
            <a:lvl3pPr>
              <a:spcBef>
                <a:spcPts val="1200"/>
              </a:spcBef>
              <a:defRPr sz="1800"/>
            </a:lvl3pPr>
            <a:lvl4pPr>
              <a:spcBef>
                <a:spcPts val="1200"/>
              </a:spcBef>
              <a:defRPr sz="1600"/>
            </a:lvl4pPr>
            <a:lvl5pPr>
              <a:spcBef>
                <a:spcPts val="1200"/>
              </a:spcBef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02479" y="2895588"/>
            <a:ext cx="7132319" cy="309373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9D99107C-ACBB-B2EC-7BA2-379A7629875E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AD2C5060-8972-B347-8CC0-8F1881778433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E5C61AD-5721-984D-30B8-A8630402C80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981CB5D-3815-55BB-FB26-D4008DC5A247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02034" y="3052120"/>
            <a:ext cx="6289965" cy="3253430"/>
          </a:xfrm>
          <a:solidFill>
            <a:schemeClr val="accent3">
              <a:lumMod val="40000"/>
              <a:lumOff val="60000"/>
            </a:schemeClr>
          </a:solidFill>
          <a:ln w="19050">
            <a:noFill/>
          </a:ln>
        </p:spPr>
        <p:txBody>
          <a:bodyPr lIns="365760" tIns="365760" rIns="731520" bIns="365760" anchor="t" anchorCtr="0">
            <a:normAutofit/>
          </a:bodyPr>
          <a:lstStyle>
            <a:lvl1pPr>
              <a:defRPr sz="4400" b="1" cap="all" spc="10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95CEDBA-D9EA-C2F0-5536-B641BBC22EC9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546735" y="333375"/>
            <a:ext cx="4882508" cy="5562600"/>
          </a:xfrm>
        </p:spPr>
        <p:txBody>
          <a:bodyPr lIns="0" tIns="182880" rIns="0" bIns="0" anchor="t" anchorCtr="0"/>
          <a:lstStyle>
            <a:lvl1pPr marL="347472" indent="-347472">
              <a:buClr>
                <a:schemeClr val="accent4"/>
              </a:buClr>
              <a:defRPr/>
            </a:lvl1pPr>
            <a:lvl2pPr>
              <a:buClr>
                <a:schemeClr val="accent4"/>
              </a:buClr>
              <a:defRPr/>
            </a:lvl2pPr>
            <a:lvl3pPr>
              <a:buClr>
                <a:schemeClr val="accent4"/>
              </a:buClr>
              <a:defRPr/>
            </a:lvl3pPr>
            <a:lvl4pPr>
              <a:buClr>
                <a:schemeClr val="accent4"/>
              </a:buClr>
              <a:defRPr/>
            </a:lvl4pPr>
            <a:lvl5pPr>
              <a:buClr>
                <a:schemeClr val="accent4"/>
              </a:buClr>
              <a:defRPr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44A16C55-05EC-CCE4-5E62-C7144FF11C59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902034" y="0"/>
            <a:ext cx="6289965" cy="3052119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D5A9568-4711-EE5C-16E4-A05395C55C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890159" y="0"/>
            <a:ext cx="0" cy="63035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2006F4B-B2C9-03FF-DD47-51B22950E1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902034" y="3052119"/>
            <a:ext cx="628996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88F6C5A-20C2-9742-B88C-AC77E3FB4A5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C68071B-6F8E-D847-A16E-A2C261AD713C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DE8FC8C-29C9-CDDD-BECE-0D82FB1CCB3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FA30DE-9012-9A95-68F1-0BEA8D0495C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793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2DB97D6-9E01-9925-F264-8FF48BAAF8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5486400" cy="629392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670C95F-3A67-A423-F894-9AB9FB05D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486400" y="0"/>
            <a:ext cx="0" cy="633548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999" y="861708"/>
            <a:ext cx="4905375" cy="4601183"/>
          </a:xfrm>
        </p:spPr>
        <p:txBody>
          <a:bodyPr anchor="ctr" anchorCtr="0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882FA23-189E-3A07-3878-34E4D3262D7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815014" y="425987"/>
            <a:ext cx="5995987" cy="2865437"/>
          </a:xfrm>
        </p:spPr>
        <p:txBody>
          <a:bodyPr anchor="t"/>
          <a:lstStyle>
            <a:lvl1pPr marL="0" indent="0">
              <a:spcBef>
                <a:spcPts val="1200"/>
              </a:spcBef>
              <a:buNone/>
              <a:defRPr/>
            </a:lvl1pPr>
            <a:lvl2pPr marL="320040" indent="0">
              <a:spcBef>
                <a:spcPts val="1200"/>
              </a:spcBef>
              <a:buNone/>
              <a:defRPr/>
            </a:lvl2pPr>
            <a:lvl3pPr marL="777240" indent="0">
              <a:spcBef>
                <a:spcPts val="1200"/>
              </a:spcBef>
              <a:buNone/>
              <a:defRPr/>
            </a:lvl3pPr>
            <a:lvl4pPr marL="1234440" indent="0">
              <a:spcBef>
                <a:spcPts val="1200"/>
              </a:spcBef>
              <a:buNone/>
              <a:defRPr/>
            </a:lvl4pPr>
            <a:lvl5pPr marL="1691640" indent="0">
              <a:spcBef>
                <a:spcPts val="1200"/>
              </a:spcBef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4C5DD340-18CD-CAB1-9B81-7783E42DEA6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15014" y="3325638"/>
            <a:ext cx="5995987" cy="2865437"/>
          </a:xfrm>
        </p:spPr>
        <p:txBody>
          <a:bodyPr anchor="t"/>
          <a:lstStyle>
            <a:lvl1pPr marL="0" indent="0">
              <a:spcBef>
                <a:spcPts val="1200"/>
              </a:spcBef>
              <a:buNone/>
              <a:defRPr/>
            </a:lvl1pPr>
            <a:lvl2pPr marL="320040" indent="0">
              <a:spcBef>
                <a:spcPts val="1200"/>
              </a:spcBef>
              <a:buNone/>
              <a:defRPr/>
            </a:lvl2pPr>
            <a:lvl3pPr marL="777240" indent="0">
              <a:spcBef>
                <a:spcPts val="1200"/>
              </a:spcBef>
              <a:buNone/>
              <a:defRPr/>
            </a:lvl3pPr>
            <a:lvl4pPr marL="1234440" indent="0">
              <a:spcBef>
                <a:spcPts val="1200"/>
              </a:spcBef>
              <a:buNone/>
              <a:defRPr/>
            </a:lvl4pPr>
            <a:lvl5pPr marL="1691640" indent="0">
              <a:spcBef>
                <a:spcPts val="1200"/>
              </a:spcBef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2F97C1-BC1A-8E7F-06B2-06E74411A0C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AD2C5060-8972-B347-8CC0-8F1881778433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45AF57-863F-4113-A646-51D8F79ED63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0823C57-8E95-7243-AAA0-BB9DA46225A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60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+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D3FC323-9010-7680-1410-DB6EA920C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710880" y="2627418"/>
            <a:ext cx="4481120" cy="3684153"/>
          </a:xfrm>
          <a:prstGeom prst="rect">
            <a:avLst/>
          </a:prstGeom>
          <a:solidFill>
            <a:schemeClr val="accent3">
              <a:lumMod val="60000"/>
              <a:lumOff val="40000"/>
              <a:alpha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124AF9-4FF9-5ED5-5A0C-44939D250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62741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1D9B86B-8693-3D1A-3E1F-4A28D927D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2627430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6885432" cy="1744133"/>
          </a:xfrm>
        </p:spPr>
        <p:txBody>
          <a:bodyPr anchor="b" anchorCtr="0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add title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19220E1-3B64-C03C-3D28-6308954E1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699872" y="2627419"/>
            <a:ext cx="0" cy="367612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3084618"/>
            <a:ext cx="6885432" cy="290470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138160" y="2910624"/>
            <a:ext cx="3566160" cy="2941535"/>
          </a:xfrm>
        </p:spPr>
        <p:txBody>
          <a:bodyPr>
            <a:normAutofit/>
          </a:bodyPr>
          <a:lstStyle>
            <a:lvl1pPr>
              <a:defRPr sz="2400" b="1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B9DD837A-8B20-88C9-F0FC-FDE65493E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5060-8972-B347-8CC0-8F1881778433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9B86729-0E29-8DE7-2987-2F9BAC2B79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2C444644-FCDD-F5C3-9A7A-CCED6173D1D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706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2DB97D6-9E01-9925-F264-8FF48BAAF8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5486400" cy="629392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670C95F-3A67-A423-F894-9AB9FB05D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486400" y="0"/>
            <a:ext cx="0" cy="633548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999" y="861708"/>
            <a:ext cx="4905375" cy="4601183"/>
          </a:xfrm>
        </p:spPr>
        <p:txBody>
          <a:bodyPr anchor="ctr" anchorCtr="0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Table Placeholder 11">
            <a:extLst>
              <a:ext uri="{FF2B5EF4-FFF2-40B4-BE49-F238E27FC236}">
                <a16:creationId xmlns:a16="http://schemas.microsoft.com/office/drawing/2014/main" id="{950368D9-A2DA-7D02-EB7C-3F509FB3B4F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5959475" y="496888"/>
            <a:ext cx="5800725" cy="5441950"/>
          </a:xfrm>
        </p:spPr>
        <p:txBody>
          <a:bodyPr anchor="t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B8286E-179F-45D4-6382-A34BAA54FBA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D2C5060-8972-B347-8CC0-8F1881778433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1B3442-8929-B382-C800-713ECF88397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63ECD2B-104B-A8A6-CDAE-B909CA1F4FE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975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8067518" cy="22555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57199" y="2624671"/>
            <a:ext cx="6752276" cy="3698851"/>
          </a:xfrm>
        </p:spPr>
        <p:txBody>
          <a:bodyPr lIns="0" tIns="0" rIns="0" bIns="0" anchor="b">
            <a:normAutofit/>
          </a:bodyPr>
          <a:lstStyle>
            <a:lvl1pPr algn="l">
              <a:defRPr sz="6600" b="1" cap="all" spc="-1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438223DB-ED2D-4922-1A61-D1763E8F33F8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5666" y="-1"/>
            <a:ext cx="4966334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F86E7AD-A6DA-E8DA-1CA0-615D3EDF9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1822" y="237420"/>
            <a:ext cx="1714789" cy="1714789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3EBF3BED-A617-9382-262C-3792F4422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7209476" cy="6858000"/>
            <a:chOff x="0" y="0"/>
            <a:chExt cx="7209476" cy="685800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CC7B291-128E-2693-8391-5F74B90EAFF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271831"/>
              <a:ext cx="7209476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9473A90-D726-F334-C514-4BFD393396F0}"/>
                </a:ext>
              </a:extLst>
            </p:cNvPr>
            <p:cNvCxnSpPr>
              <a:cxnSpLocks/>
            </p:cNvCxnSpPr>
            <p:nvPr/>
          </p:nvCxnSpPr>
          <p:spPr>
            <a:xfrm>
              <a:off x="7209476" y="0"/>
              <a:ext cx="0" cy="685800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29925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D3FC323-9010-7680-1410-DB6EA920C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627418"/>
            <a:ext cx="4481120" cy="3684153"/>
          </a:xfrm>
          <a:prstGeom prst="rect">
            <a:avLst/>
          </a:prstGeom>
          <a:solidFill>
            <a:schemeClr val="accent3">
              <a:lumMod val="60000"/>
              <a:lumOff val="40000"/>
              <a:alpha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124AF9-4FF9-5ED5-5A0C-44939D250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62741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1D9B86B-8693-3D1A-3E1F-4A28D927D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2627430"/>
            <a:ext cx="1219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57200"/>
            <a:ext cx="11247120" cy="1744133"/>
          </a:xfrm>
        </p:spPr>
        <p:txBody>
          <a:bodyPr anchor="b" anchorCtr="0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add title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19220E1-3B64-C03C-3D28-6308954E1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480560" y="2627419"/>
            <a:ext cx="0" cy="367612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57200" y="3017520"/>
            <a:ext cx="3676907" cy="2904701"/>
          </a:xfrm>
        </p:spPr>
        <p:txBody>
          <a:bodyPr>
            <a:normAutofit/>
          </a:bodyPr>
          <a:lstStyle>
            <a:lvl1pPr marL="0" indent="0">
              <a:buNone/>
              <a:defRPr sz="2400" b="1"/>
            </a:lvl1pPr>
            <a:lvl2pPr marL="320040" indent="0">
              <a:buNone/>
              <a:defRPr sz="2000"/>
            </a:lvl2pPr>
            <a:lvl3pPr marL="777240" indent="0">
              <a:buNone/>
              <a:defRPr sz="1800"/>
            </a:lvl3pPr>
            <a:lvl4pPr marL="1234440" indent="0">
              <a:buNone/>
              <a:defRPr sz="1600"/>
            </a:lvl4pPr>
            <a:lvl5pPr marL="1691640" indent="0">
              <a:buNone/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827014" y="3017520"/>
            <a:ext cx="6877306" cy="2941535"/>
          </a:xfrm>
        </p:spPr>
        <p:txBody>
          <a:bodyPr/>
          <a:lstStyle>
            <a:lvl1pPr marL="512064" indent="-512064">
              <a:spcBef>
                <a:spcPts val="1200"/>
              </a:spcBef>
              <a:buFont typeface="+mj-lt"/>
              <a:buAutoNum type="arabicPeriod"/>
              <a:defRPr sz="2000"/>
            </a:lvl1pPr>
            <a:lvl2pPr>
              <a:spcBef>
                <a:spcPts val="1200"/>
              </a:spcBef>
              <a:buFont typeface="+mj-lt"/>
              <a:buAutoNum type="arabicPeriod"/>
              <a:defRPr sz="1800"/>
            </a:lvl2pPr>
            <a:lvl3pPr>
              <a:spcBef>
                <a:spcPts val="1200"/>
              </a:spcBef>
              <a:buFont typeface="+mj-lt"/>
              <a:buAutoNum type="arabicPeriod"/>
              <a:defRPr sz="1600"/>
            </a:lvl3pPr>
            <a:lvl4pPr>
              <a:spcBef>
                <a:spcPts val="1200"/>
              </a:spcBef>
              <a:buFont typeface="+mj-lt"/>
              <a:buAutoNum type="arabicPeriod"/>
              <a:defRPr sz="1400"/>
            </a:lvl4pPr>
            <a:lvl5pPr>
              <a:spcBef>
                <a:spcPts val="1200"/>
              </a:spcBef>
              <a:buFont typeface="+mj-lt"/>
              <a:buAutoNum type="arabicPeriod"/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E5A97F5-72BE-304B-3F33-2C9D1FC7D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5060-8972-B347-8CC0-8F1881778433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38817E4-6566-D0FB-CB15-D8609FF975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1C561681-D81E-033B-0C77-D80162AA156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2245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5760" y="3429000"/>
            <a:ext cx="11402907" cy="2004514"/>
          </a:xfrm>
        </p:spPr>
        <p:txBody>
          <a:bodyPr lIns="0" tIns="0" rIns="0" bIns="0" anchor="b">
            <a:normAutofit/>
          </a:bodyPr>
          <a:lstStyle>
            <a:lvl1pPr algn="l">
              <a:defRPr sz="5400" b="1" cap="all" spc="-1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5760" y="5559552"/>
            <a:ext cx="11402907" cy="9144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3200" b="1" cap="none" spc="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0648715D-CF90-CB6D-3F19-8A8821D742EE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4473208" y="0"/>
            <a:ext cx="7718792" cy="3052119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4481120" cy="30521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F386C8A-25BA-AB6D-B983-79524ED03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480560" y="0"/>
            <a:ext cx="0" cy="305211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1C78377-1C25-FF96-E2F0-FF8D4E04B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-7912" y="3052119"/>
            <a:ext cx="1219991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phic 11">
            <a:extLst>
              <a:ext uri="{FF2B5EF4-FFF2-40B4-BE49-F238E27FC236}">
                <a16:creationId xmlns:a16="http://schemas.microsoft.com/office/drawing/2014/main" id="{9538DC9E-C0A9-C3F4-B87B-C29DC4121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6264" y="130630"/>
            <a:ext cx="1632857" cy="163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2911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6F64A7-F6D9-7825-3E9E-6C03E0408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C5060-8972-B347-8CC0-8F1881778433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81B8D28-5193-F2A8-F3CE-926E662BBB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EE739A-E696-37FB-EA53-D0B80C503D4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E1D1BF-BD16-5852-A4EE-F83BDE9AB9F0}"/>
              </a:ext>
            </a:extLst>
          </p:cNvPr>
          <p:cNvSpPr/>
          <p:nvPr userDrawn="1"/>
        </p:nvSpPr>
        <p:spPr>
          <a:xfrm>
            <a:off x="0" y="6303548"/>
            <a:ext cx="12192000" cy="554452"/>
          </a:xfrm>
          <a:prstGeom prst="rect">
            <a:avLst/>
          </a:prstGeom>
          <a:solidFill>
            <a:schemeClr val="accent3">
              <a:lumMod val="60000"/>
              <a:lumOff val="4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6336" y="864108"/>
            <a:ext cx="4960564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02036" y="864108"/>
            <a:ext cx="5282432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7769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200" b="1" cap="all" baseline="0">
                <a:solidFill>
                  <a:schemeClr val="tx1"/>
                </a:solidFill>
              </a:defRPr>
            </a:lvl1pPr>
          </a:lstStyle>
          <a:p>
            <a:fld id="{AD2C5060-8972-B347-8CC0-8F1881778433}" type="datetimeyyyy">
              <a:rPr lang="en-US" smtClean="0"/>
              <a:t>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851" y="637769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r">
              <a:defRPr sz="1200" b="1" cap="all" baseline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66D5B42-D3C3-05EC-3707-2420805FFAE1}"/>
              </a:ext>
            </a:extLst>
          </p:cNvPr>
          <p:cNvCxnSpPr>
            <a:cxnSpLocks/>
          </p:cNvCxnSpPr>
          <p:nvPr userDrawn="1"/>
        </p:nvCxnSpPr>
        <p:spPr>
          <a:xfrm>
            <a:off x="0" y="6323527"/>
            <a:ext cx="1219991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98A2D-988B-6505-61D1-4DD3E1F721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7769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ctr">
              <a:defRPr lang="en-US" sz="1200" b="1" cap="all" baseline="0" dirty="0"/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67" r:id="rId2"/>
    <p:sldLayoutId id="2147483874" r:id="rId3"/>
    <p:sldLayoutId id="2147483875" r:id="rId4"/>
    <p:sldLayoutId id="2147483853" r:id="rId5"/>
    <p:sldLayoutId id="2147483844" r:id="rId6"/>
    <p:sldLayoutId id="2147483852" r:id="rId7"/>
    <p:sldLayoutId id="2147483881" r:id="rId8"/>
    <p:sldLayoutId id="2147483877" r:id="rId9"/>
    <p:sldLayoutId id="2147483882" r:id="rId10"/>
    <p:sldLayoutId id="2147483878" r:id="rId11"/>
    <p:sldLayoutId id="2147483879" r:id="rId12"/>
    <p:sldLayoutId id="2147483876" r:id="rId13"/>
    <p:sldLayoutId id="2147483847" r:id="rId1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 cap="all" spc="1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182880" indent="-365760" algn="l" defTabSz="914400" rtl="0" eaLnBrk="1" latinLnBrk="0" hangingPunct="1">
        <a:lnSpc>
          <a:spcPct val="90000"/>
        </a:lnSpc>
        <a:spcBef>
          <a:spcPts val="1200"/>
        </a:spcBef>
        <a:spcAft>
          <a:spcPts val="1200"/>
        </a:spcAft>
        <a:buClr>
          <a:schemeClr val="accent4"/>
        </a:buClr>
        <a:buSzPct val="150000"/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365760" algn="l" defTabSz="914400" rtl="0" eaLnBrk="1" latinLnBrk="0" hangingPunct="1">
        <a:lnSpc>
          <a:spcPct val="90000"/>
        </a:lnSpc>
        <a:spcBef>
          <a:spcPts val="250"/>
        </a:spcBef>
        <a:spcAft>
          <a:spcPts val="1200"/>
        </a:spcAft>
        <a:buClr>
          <a:schemeClr val="accent4"/>
        </a:buClr>
        <a:buSzPct val="150000"/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lnSpc>
          <a:spcPct val="90000"/>
        </a:lnSpc>
        <a:spcBef>
          <a:spcPts val="250"/>
        </a:spcBef>
        <a:spcAft>
          <a:spcPts val="1200"/>
        </a:spcAft>
        <a:buClr>
          <a:schemeClr val="accent4"/>
        </a:buClr>
        <a:buSzPct val="150000"/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365760" algn="l" defTabSz="914400" rtl="0" eaLnBrk="1" latinLnBrk="0" hangingPunct="1">
        <a:lnSpc>
          <a:spcPct val="90000"/>
        </a:lnSpc>
        <a:spcBef>
          <a:spcPts val="250"/>
        </a:spcBef>
        <a:spcAft>
          <a:spcPts val="1200"/>
        </a:spcAft>
        <a:buClr>
          <a:schemeClr val="accent4"/>
        </a:buClr>
        <a:buSzPct val="150000"/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365760" algn="l" defTabSz="914400" rtl="0" eaLnBrk="1" latinLnBrk="0" hangingPunct="1">
        <a:lnSpc>
          <a:spcPct val="90000"/>
        </a:lnSpc>
        <a:spcBef>
          <a:spcPts val="250"/>
        </a:spcBef>
        <a:spcAft>
          <a:spcPts val="1200"/>
        </a:spcAft>
        <a:buClr>
          <a:schemeClr val="accent4"/>
        </a:buClr>
        <a:buSzPct val="150000"/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wpixel.com/search/nursing" TargetMode="External"/><Relationship Id="rId2" Type="http://schemas.openxmlformats.org/officeDocument/2006/relationships/image" Target="../media/image2.1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2B49AE0-2581-DF9C-5621-E84FD439AD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11048" y="2624672"/>
            <a:ext cx="7304896" cy="3464400"/>
          </a:xfrm>
        </p:spPr>
        <p:txBody>
          <a:bodyPr anchor="b">
            <a:normAutofit/>
          </a:bodyPr>
          <a:lstStyle/>
          <a:p>
            <a:r>
              <a:rPr lang="en-US" sz="3800" dirty="0"/>
              <a:t>NURS 608 Comparing nursing theories: </a:t>
            </a:r>
            <a:br>
              <a:rPr lang="en-US" sz="3800" dirty="0"/>
            </a:br>
            <a:br>
              <a:rPr lang="en-US" sz="4000" dirty="0"/>
            </a:br>
            <a:r>
              <a:rPr lang="en-US" sz="3100" dirty="0"/>
              <a:t>Imogene king’s theory of goal attainment and Janice bell’s illness beliefs model </a:t>
            </a:r>
            <a:br>
              <a:rPr lang="en-US" sz="2800" dirty="0"/>
            </a:br>
            <a:endParaRPr lang="en-US" sz="380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1B147C93-B302-F357-B97C-E76CC518B6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11048" y="6089072"/>
            <a:ext cx="7304896" cy="384879"/>
          </a:xfrm>
        </p:spPr>
        <p:txBody>
          <a:bodyPr>
            <a:normAutofit/>
          </a:bodyPr>
          <a:lstStyle/>
          <a:p>
            <a:r>
              <a:rPr lang="en-US" sz="2400" dirty="0"/>
              <a:t>By Jala Hassanien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12B6766B-EBAB-93A7-E965-CCECE4FA4FB5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3613" r="43487"/>
          <a:stretch>
            <a:fillRect/>
          </a:stretch>
        </p:blipFill>
        <p:spPr>
          <a:xfrm>
            <a:off x="20" y="-1"/>
            <a:ext cx="4114780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2418028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062DF9-2D34-E2B6-1C0E-EFF58CD1B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861708"/>
            <a:ext cx="4905375" cy="4601183"/>
          </a:xfrm>
        </p:spPr>
        <p:txBody>
          <a:bodyPr lIns="0" tIns="0" rIns="0" bIns="0" anchor="ctr">
            <a:normAutofit/>
          </a:bodyPr>
          <a:lstStyle/>
          <a:p>
            <a:r>
              <a:rPr lang="en-US" dirty="0"/>
              <a:t>Why these theories</a:t>
            </a:r>
          </a:p>
        </p:txBody>
      </p:sp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8F50576B-D0EE-600D-34A8-871E44660E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1773847"/>
              </p:ext>
            </p:extLst>
          </p:nvPr>
        </p:nvGraphicFramePr>
        <p:xfrm>
          <a:off x="5959475" y="496888"/>
          <a:ext cx="5800725" cy="5441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90460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9772A-5143-30B4-732C-CFF02AAA5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861709"/>
            <a:ext cx="4905375" cy="132428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Imogene king: classic theorist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8E4CD-6A3C-1BF8-D406-8753E91D3D5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15014" y="666925"/>
            <a:ext cx="5995987" cy="2865437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CA" b="1" dirty="0"/>
              <a:t>Background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Imogene King (1923–2007)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Nursing theorist and educator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Developed the </a:t>
            </a:r>
            <a:r>
              <a:rPr lang="en-CA" b="1" dirty="0"/>
              <a:t>Theory of Goal Attainment</a:t>
            </a:r>
            <a:r>
              <a:rPr lang="en-CA" dirty="0"/>
              <a:t> in the 1960s and 1970s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Considered a classic grand nursing theorist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ED3567-4FE2-3F80-5211-AC9863D823C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815014" y="3848519"/>
            <a:ext cx="5770735" cy="2342556"/>
          </a:xfrm>
        </p:spPr>
        <p:txBody>
          <a:bodyPr/>
          <a:lstStyle/>
          <a:p>
            <a:pPr>
              <a:buNone/>
            </a:pPr>
            <a:r>
              <a:rPr lang="en-CA" b="1" dirty="0"/>
              <a:t>Purpose of Theory</a:t>
            </a:r>
          </a:p>
          <a:p>
            <a:pPr>
              <a:buNone/>
            </a:pPr>
            <a:r>
              <a:rPr lang="en-CA" dirty="0"/>
              <a:t>To help nurses and patients work together to identify and achieve mutually agreed-upon health goals.</a:t>
            </a:r>
          </a:p>
          <a:p>
            <a:endParaRPr lang="en-CA" dirty="0"/>
          </a:p>
        </p:txBody>
      </p:sp>
      <p:pic>
        <p:nvPicPr>
          <p:cNvPr id="9" name="Picture 8" descr="Imogene M. King, portrait, 1967 | Historical Reflections: The Medical  Heritage Center Blog">
            <a:extLst>
              <a:ext uri="{FF2B5EF4-FFF2-40B4-BE49-F238E27FC236}">
                <a16:creationId xmlns:a16="http://schemas.microsoft.com/office/drawing/2014/main" id="{7D81F4F6-3758-73C3-EF8E-F8E5B179A3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5929" y="2185989"/>
            <a:ext cx="2575513" cy="373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39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C54F1-074B-DD8B-8D35-AAB880C8F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299" y="94744"/>
            <a:ext cx="11277599" cy="1598801"/>
          </a:xfrm>
        </p:spPr>
        <p:txBody>
          <a:bodyPr vert="horz" lIns="0" tIns="45720" rIns="91440" bIns="45720" rtlCol="0" anchor="b">
            <a:normAutofit/>
          </a:bodyPr>
          <a:lstStyle/>
          <a:p>
            <a:pPr algn="ctr"/>
            <a:r>
              <a:rPr lang="en-US" b="1" kern="1200" cap="all" spc="100" baseline="0" dirty="0">
                <a:latin typeface="+mj-lt"/>
                <a:ea typeface="+mj-ea"/>
                <a:cs typeface="+mj-cs"/>
              </a:rPr>
              <a:t>theory of goal attainment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7C8D97-8846-151D-4117-68E5C5C9EEC5}"/>
              </a:ext>
            </a:extLst>
          </p:cNvPr>
          <p:cNvSpPr txBox="1"/>
          <p:nvPr/>
        </p:nvSpPr>
        <p:spPr>
          <a:xfrm>
            <a:off x="1040002" y="1693545"/>
            <a:ext cx="9199268" cy="28888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accent4"/>
              </a:buClr>
              <a:buSzPct val="150000"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Central Assumption: </a:t>
            </a:r>
            <a:r>
              <a:rPr lang="en-US" sz="24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When nurses and patients communicate effectively and establish mutually agreed-upon goals, health outcomes are improved.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65760" indent="-365760" defTabSz="91440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756F3A6-506A-D765-B0F5-43AFFD8C241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3402819"/>
              </p:ext>
            </p:extLst>
          </p:nvPr>
        </p:nvGraphicFramePr>
        <p:xfrm>
          <a:off x="478299" y="2895589"/>
          <a:ext cx="11256499" cy="29927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6138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795D1-6355-7755-9677-F3ABBF1CB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199"/>
            <a:ext cx="5160158" cy="3474720"/>
          </a:xfrm>
        </p:spPr>
        <p:txBody>
          <a:bodyPr anchor="ctr">
            <a:normAutofit/>
          </a:bodyPr>
          <a:lstStyle/>
          <a:p>
            <a:r>
              <a:rPr lang="en-CA" dirty="0"/>
              <a:t>Applying king’s theory 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D23AC1A4-5570-1BD0-1B1D-BF7A752FB0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6955409"/>
              </p:ext>
            </p:extLst>
          </p:nvPr>
        </p:nvGraphicFramePr>
        <p:xfrm>
          <a:off x="6583680" y="457200"/>
          <a:ext cx="521208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47127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9A709-7F56-96A4-4623-E18208FB5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861708"/>
            <a:ext cx="4905375" cy="4601183"/>
          </a:xfrm>
        </p:spPr>
        <p:txBody>
          <a:bodyPr anchor="ctr">
            <a:normAutofit/>
          </a:bodyPr>
          <a:lstStyle/>
          <a:p>
            <a:r>
              <a:rPr lang="en-CA" dirty="0"/>
              <a:t>Advantages and limitations of king’s theory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7CE4D7-0C6A-A58A-108F-0EBB4398ECB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15014" y="425987"/>
            <a:ext cx="5995987" cy="2865437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CA" dirty="0"/>
              <a:t>Limitations </a:t>
            </a:r>
          </a:p>
          <a:p>
            <a:r>
              <a:rPr lang="en-CA" dirty="0"/>
              <a:t>✖ Assumes patients can communicate and participate.</a:t>
            </a:r>
          </a:p>
          <a:p>
            <a:r>
              <a:rPr lang="en-CA" dirty="0"/>
              <a:t>✖ Less emphasis on family beliefs and context.</a:t>
            </a:r>
          </a:p>
          <a:p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1F9164-3DDC-AA3D-A1C2-749448052A3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815014" y="3325638"/>
            <a:ext cx="5995987" cy="2865437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CA" dirty="0"/>
              <a:t>Advantages</a:t>
            </a:r>
          </a:p>
          <a:p>
            <a:r>
              <a:rPr lang="en-CA" dirty="0"/>
              <a:t>✔ Encourages shared decision-making</a:t>
            </a:r>
          </a:p>
          <a:p>
            <a:r>
              <a:rPr lang="en-CA" dirty="0"/>
              <a:t>✔ Provides clear direction for practice</a:t>
            </a:r>
          </a:p>
          <a:p>
            <a:r>
              <a:rPr lang="en-CA" dirty="0"/>
              <a:t>✔ Easily applied in acute care settings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53277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1B157-A7BB-1865-C372-61074658A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FE3C6-427C-DBA5-B491-66D07A799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861709"/>
            <a:ext cx="4905375" cy="1324280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Janice bell: contemporary theorist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842AA7-581C-CE4C-B7B0-21E54E66E26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15014" y="666925"/>
            <a:ext cx="5995987" cy="2865437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CA" b="1" dirty="0"/>
              <a:t>Background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2200" dirty="0"/>
              <a:t>Canadian nurse theorist and family nursing scholar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2200" dirty="0"/>
              <a:t>Developed the </a:t>
            </a:r>
            <a:r>
              <a:rPr lang="en-CA" sz="2200" b="1" dirty="0"/>
              <a:t>Illness Beliefs Model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2200" dirty="0"/>
              <a:t>Grounded in family systems nursing Focuses on beliefs held by patients, families, and healthcare professionals</a:t>
            </a:r>
            <a:endParaRPr lang="en-US" sz="22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5F8358-AE4C-395F-7A7D-2013EF80EE6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815014" y="3808325"/>
            <a:ext cx="5995987" cy="2382750"/>
          </a:xfrm>
        </p:spPr>
        <p:txBody>
          <a:bodyPr/>
          <a:lstStyle/>
          <a:p>
            <a:pPr>
              <a:buNone/>
            </a:pPr>
            <a:r>
              <a:rPr lang="en-CA" b="1" dirty="0"/>
              <a:t>Purpose of Theory</a:t>
            </a:r>
          </a:p>
          <a:p>
            <a:r>
              <a:rPr lang="en-CA" dirty="0"/>
              <a:t>To understand how beliefs shape illness experiences, suffering, coping, and healing.</a:t>
            </a:r>
          </a:p>
        </p:txBody>
      </p:sp>
      <p:pic>
        <p:nvPicPr>
          <p:cNvPr id="4" name="Picture 3" descr="Dr. Janice M. Bell - Founding Editor, Journal of Family Nursing at SAGE  Publishing &quot;Health and Illness is a Family Affair&quot;! | LinkedIn">
            <a:extLst>
              <a:ext uri="{FF2B5EF4-FFF2-40B4-BE49-F238E27FC236}">
                <a16:creationId xmlns:a16="http://schemas.microsoft.com/office/drawing/2014/main" id="{3843C3FD-6C0B-04DA-CC87-5117A77B7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0968" y="2683721"/>
            <a:ext cx="2865436" cy="286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754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DF9D7-D653-5CD2-F647-56988C19E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1FA77-DBE1-B536-DFF8-418D8EC74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299" y="94744"/>
            <a:ext cx="11277599" cy="1598801"/>
          </a:xfrm>
        </p:spPr>
        <p:txBody>
          <a:bodyPr vert="horz" lIns="0" tIns="45720" rIns="91440" bIns="45720" rtlCol="0" anchor="b">
            <a:normAutofit/>
          </a:bodyPr>
          <a:lstStyle/>
          <a:p>
            <a:pPr algn="ctr"/>
            <a:r>
              <a:rPr lang="en-US" b="1" kern="1200" cap="all" spc="100" baseline="0" dirty="0">
                <a:latin typeface="+mj-lt"/>
                <a:ea typeface="+mj-ea"/>
                <a:cs typeface="+mj-cs"/>
              </a:rPr>
              <a:t>Illness belief model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4AA696-7E11-B340-9595-573C33659FE9}"/>
              </a:ext>
            </a:extLst>
          </p:cNvPr>
          <p:cNvSpPr txBox="1"/>
          <p:nvPr/>
        </p:nvSpPr>
        <p:spPr>
          <a:xfrm>
            <a:off x="1040002" y="1693545"/>
            <a:ext cx="9199268" cy="28888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accent4"/>
              </a:buClr>
              <a:buSzPct val="150000"/>
            </a:pPr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Central Assumption:</a:t>
            </a:r>
            <a:r>
              <a:rPr lang="en-US" sz="24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CA" sz="2400" i="1" dirty="0"/>
              <a:t>Beliefs shape illness experiences and can either constrain or facilitate healing.</a:t>
            </a:r>
            <a:endParaRPr lang="en-US" sz="24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65760" indent="-365760" defTabSz="914400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accent4"/>
              </a:buClr>
              <a:buSzPct val="150000"/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00E6315-080B-E53E-4870-246D5A98BA7B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96777809"/>
              </p:ext>
            </p:extLst>
          </p:nvPr>
        </p:nvGraphicFramePr>
        <p:xfrm>
          <a:off x="478299" y="2895589"/>
          <a:ext cx="11256499" cy="29927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1166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9C23E-51E5-F74F-9749-B17DE6C08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143B4-577C-15C5-DD5C-211F1BED4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861708"/>
            <a:ext cx="4905375" cy="4601183"/>
          </a:xfrm>
        </p:spPr>
        <p:txBody>
          <a:bodyPr anchor="ctr">
            <a:normAutofit/>
          </a:bodyPr>
          <a:lstStyle/>
          <a:p>
            <a:r>
              <a:rPr lang="en-CA" dirty="0"/>
              <a:t>Advantages and limitations of Bell’s Model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26782F0-58A5-5E61-DBDE-8AA28BF051C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15014" y="425987"/>
            <a:ext cx="5995987" cy="2865437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CA" dirty="0"/>
              <a:t>Limitations </a:t>
            </a:r>
          </a:p>
          <a:p>
            <a:r>
              <a:rPr lang="en-CA" dirty="0"/>
              <a:t>✖ Requires time and advanced communication skills</a:t>
            </a:r>
          </a:p>
          <a:p>
            <a:r>
              <a:rPr lang="en-CA" dirty="0"/>
              <a:t>✖ May be difficult to apply consistently in busy clinical setting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CD3118-64FB-CA11-61B0-6B7A02ABC3A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815014" y="3325638"/>
            <a:ext cx="5995987" cy="2865437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CA" dirty="0"/>
              <a:t>Advantages</a:t>
            </a:r>
          </a:p>
          <a:p>
            <a:r>
              <a:rPr lang="en-CA" dirty="0"/>
              <a:t>✔ Supports family-centered care</a:t>
            </a:r>
          </a:p>
          <a:p>
            <a:r>
              <a:rPr lang="en-CA" dirty="0"/>
              <a:t>✔Addresses emotional and psychosocial aspects of illness</a:t>
            </a:r>
          </a:p>
          <a:p>
            <a:r>
              <a:rPr lang="en-CA" dirty="0"/>
              <a:t>✔ Helps identify sources of suffering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8523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49E34-4252-394A-74D2-4B7DFAEBD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199"/>
            <a:ext cx="5160158" cy="3474720"/>
          </a:xfrm>
        </p:spPr>
        <p:txBody>
          <a:bodyPr anchor="ctr">
            <a:normAutofit/>
          </a:bodyPr>
          <a:lstStyle/>
          <a:p>
            <a:r>
              <a:rPr lang="en-CA" dirty="0"/>
              <a:t>Applying bell’s model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A7173F5-BE7F-E2BF-85A3-86E45D0BA2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2630962"/>
              </p:ext>
            </p:extLst>
          </p:nvPr>
        </p:nvGraphicFramePr>
        <p:xfrm>
          <a:off x="6583680" y="457200"/>
          <a:ext cx="521208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7540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33850-4952-8055-38C0-D6A784671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199"/>
            <a:ext cx="5160158" cy="3474720"/>
          </a:xfrm>
        </p:spPr>
        <p:txBody>
          <a:bodyPr lIns="0" tIns="0" rIns="0" bIns="0" anchor="ctr">
            <a:normAutofit/>
          </a:bodyPr>
          <a:lstStyle/>
          <a:p>
            <a:r>
              <a:rPr lang="en-US" dirty="0"/>
              <a:t>Similarities between models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8BE65A9-749E-78B0-2323-0DD8F5A7FF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7506679"/>
              </p:ext>
            </p:extLst>
          </p:nvPr>
        </p:nvGraphicFramePr>
        <p:xfrm>
          <a:off x="6583680" y="457200"/>
          <a:ext cx="521208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75279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51A90-1AC2-6014-1848-A57708FE2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861708"/>
            <a:ext cx="4905375" cy="4601183"/>
          </a:xfrm>
        </p:spPr>
        <p:txBody>
          <a:bodyPr anchor="ctr">
            <a:normAutofit/>
          </a:bodyPr>
          <a:lstStyle/>
          <a:p>
            <a:r>
              <a:rPr lang="en-CA" dirty="0"/>
              <a:t>Differences between models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24B9E7B-48CB-59EE-3804-9C018226F9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6035986"/>
              </p:ext>
            </p:extLst>
          </p:nvPr>
        </p:nvGraphicFramePr>
        <p:xfrm>
          <a:off x="5959475" y="855577"/>
          <a:ext cx="5800726" cy="4724573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883958">
                  <a:extLst>
                    <a:ext uri="{9D8B030D-6E8A-4147-A177-3AD203B41FA5}">
                      <a16:colId xmlns:a16="http://schemas.microsoft.com/office/drawing/2014/main" val="1449392288"/>
                    </a:ext>
                  </a:extLst>
                </a:gridCol>
                <a:gridCol w="2916768">
                  <a:extLst>
                    <a:ext uri="{9D8B030D-6E8A-4147-A177-3AD203B41FA5}">
                      <a16:colId xmlns:a16="http://schemas.microsoft.com/office/drawing/2014/main" val="959637469"/>
                    </a:ext>
                  </a:extLst>
                </a:gridCol>
              </a:tblGrid>
              <a:tr h="519703">
                <a:tc>
                  <a:txBody>
                    <a:bodyPr/>
                    <a:lstStyle/>
                    <a:p>
                      <a:r>
                        <a:rPr lang="en-CA" sz="2300"/>
                        <a:t>King’s Theory</a:t>
                      </a:r>
                    </a:p>
                  </a:txBody>
                  <a:tcPr marL="118114" marR="118114" marT="59057" marB="59057"/>
                </a:tc>
                <a:tc>
                  <a:txBody>
                    <a:bodyPr/>
                    <a:lstStyle/>
                    <a:p>
                      <a:r>
                        <a:rPr lang="en-CA" sz="2300"/>
                        <a:t>Bell’s Model</a:t>
                      </a:r>
                    </a:p>
                  </a:txBody>
                  <a:tcPr marL="118114" marR="118114" marT="59057" marB="59057"/>
                </a:tc>
                <a:extLst>
                  <a:ext uri="{0D108BD9-81ED-4DB2-BD59-A6C34878D82A}">
                    <a16:rowId xmlns:a16="http://schemas.microsoft.com/office/drawing/2014/main" val="2527640035"/>
                  </a:ext>
                </a:extLst>
              </a:tr>
              <a:tr h="1228389">
                <a:tc>
                  <a:txBody>
                    <a:bodyPr/>
                    <a:lstStyle/>
                    <a:p>
                      <a:r>
                        <a:rPr lang="en-CA" sz="2300"/>
                        <a:t>Focuses on achieving goals</a:t>
                      </a:r>
                    </a:p>
                  </a:txBody>
                  <a:tcPr marL="118114" marR="118114" marT="59057" marB="59057"/>
                </a:tc>
                <a:tc>
                  <a:txBody>
                    <a:bodyPr/>
                    <a:lstStyle/>
                    <a:p>
                      <a:r>
                        <a:rPr lang="en-CA" sz="2300"/>
                        <a:t>Focuses on understanding beliefs</a:t>
                      </a:r>
                    </a:p>
                  </a:txBody>
                  <a:tcPr marL="118114" marR="118114" marT="59057" marB="59057"/>
                </a:tc>
                <a:extLst>
                  <a:ext uri="{0D108BD9-81ED-4DB2-BD59-A6C34878D82A}">
                    <a16:rowId xmlns:a16="http://schemas.microsoft.com/office/drawing/2014/main" val="4192537445"/>
                  </a:ext>
                </a:extLst>
              </a:tr>
              <a:tr h="1228389">
                <a:tc>
                  <a:txBody>
                    <a:bodyPr/>
                    <a:lstStyle/>
                    <a:p>
                      <a:r>
                        <a:rPr lang="en-CA" sz="2300"/>
                        <a:t>Emphasizes transactions and mutual goal setting</a:t>
                      </a:r>
                    </a:p>
                  </a:txBody>
                  <a:tcPr marL="118114" marR="118114" marT="59057" marB="59057"/>
                </a:tc>
                <a:tc>
                  <a:txBody>
                    <a:bodyPr/>
                    <a:lstStyle/>
                    <a:p>
                      <a:r>
                        <a:rPr lang="en-CA" sz="2300"/>
                        <a:t>Emphasizes meaning and illness experiences</a:t>
                      </a:r>
                    </a:p>
                  </a:txBody>
                  <a:tcPr marL="118114" marR="118114" marT="59057" marB="59057"/>
                </a:tc>
                <a:extLst>
                  <a:ext uri="{0D108BD9-81ED-4DB2-BD59-A6C34878D82A}">
                    <a16:rowId xmlns:a16="http://schemas.microsoft.com/office/drawing/2014/main" val="1230451448"/>
                  </a:ext>
                </a:extLst>
              </a:tr>
              <a:tr h="874046">
                <a:tc>
                  <a:txBody>
                    <a:bodyPr/>
                    <a:lstStyle/>
                    <a:p>
                      <a:r>
                        <a:rPr lang="en-CA" sz="2300"/>
                        <a:t>Primarily individual-focused</a:t>
                      </a:r>
                    </a:p>
                  </a:txBody>
                  <a:tcPr marL="118114" marR="118114" marT="59057" marB="59057"/>
                </a:tc>
                <a:tc>
                  <a:txBody>
                    <a:bodyPr/>
                    <a:lstStyle/>
                    <a:p>
                      <a:r>
                        <a:rPr lang="en-CA" sz="2300"/>
                        <a:t>Strong family systems perspective</a:t>
                      </a:r>
                    </a:p>
                  </a:txBody>
                  <a:tcPr marL="118114" marR="118114" marT="59057" marB="59057"/>
                </a:tc>
                <a:extLst>
                  <a:ext uri="{0D108BD9-81ED-4DB2-BD59-A6C34878D82A}">
                    <a16:rowId xmlns:a16="http://schemas.microsoft.com/office/drawing/2014/main" val="1126512071"/>
                  </a:ext>
                </a:extLst>
              </a:tr>
              <a:tr h="874046">
                <a:tc>
                  <a:txBody>
                    <a:bodyPr/>
                    <a:lstStyle/>
                    <a:p>
                      <a:r>
                        <a:rPr lang="en-CA" sz="2300"/>
                        <a:t>More structured and action-oriented</a:t>
                      </a:r>
                    </a:p>
                  </a:txBody>
                  <a:tcPr marL="118114" marR="118114" marT="59057" marB="59057"/>
                </a:tc>
                <a:tc>
                  <a:txBody>
                    <a:bodyPr/>
                    <a:lstStyle/>
                    <a:p>
                      <a:r>
                        <a:rPr lang="en-CA" sz="2300"/>
                        <a:t>More reflective and exploratory</a:t>
                      </a:r>
                    </a:p>
                  </a:txBody>
                  <a:tcPr marL="118114" marR="118114" marT="59057" marB="59057"/>
                </a:tc>
                <a:extLst>
                  <a:ext uri="{0D108BD9-81ED-4DB2-BD59-A6C34878D82A}">
                    <a16:rowId xmlns:a16="http://schemas.microsoft.com/office/drawing/2014/main" val="6247604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8922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E1963-5707-41FC-67D9-0F2762A7C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199"/>
            <a:ext cx="5160158" cy="3474720"/>
          </a:xfrm>
        </p:spPr>
        <p:txBody>
          <a:bodyPr anchor="ctr">
            <a:normAutofit/>
          </a:bodyPr>
          <a:lstStyle/>
          <a:p>
            <a:r>
              <a:rPr lang="en-CA" dirty="0"/>
              <a:t>Application to my practice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FD561505-7797-4C67-0112-B3ADCB4C27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6054093"/>
              </p:ext>
            </p:extLst>
          </p:nvPr>
        </p:nvGraphicFramePr>
        <p:xfrm>
          <a:off x="6583680" y="457200"/>
          <a:ext cx="521208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94172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1A580-CF33-ACF0-71D4-917B0199F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5664" y="1987296"/>
            <a:ext cx="5303520" cy="3956303"/>
          </a:xfrm>
        </p:spPr>
        <p:txBody>
          <a:bodyPr anchor="ctr">
            <a:normAutofit/>
          </a:bodyPr>
          <a:lstStyle/>
          <a:p>
            <a:r>
              <a:rPr lang="en-CA" dirty="0"/>
              <a:t>References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7F428-1F66-648E-F729-350A3C3C7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57200"/>
            <a:ext cx="5212080" cy="5486400"/>
          </a:xfrm>
        </p:spPr>
        <p:txBody>
          <a:bodyPr anchor="ctr">
            <a:normAutofit/>
          </a:bodyPr>
          <a:lstStyle/>
          <a:p>
            <a:r>
              <a:rPr lang="en-CA" sz="1700" dirty="0"/>
              <a:t>Bell, J. M., &amp; Wright, L. M. (2015). The Illness Beliefs model. </a:t>
            </a:r>
            <a:r>
              <a:rPr lang="en-CA" sz="1700" i="1" dirty="0"/>
              <a:t>Journal of Family Nursing</a:t>
            </a:r>
            <a:r>
              <a:rPr lang="en-CA" sz="1700" dirty="0"/>
              <a:t>, </a:t>
            </a:r>
            <a:r>
              <a:rPr lang="en-CA" sz="1700" i="1" dirty="0"/>
              <a:t>21</a:t>
            </a:r>
            <a:r>
              <a:rPr lang="en-CA" sz="1700" dirty="0"/>
              <a:t>(2), 179–185. https://doi.org/10.1177/1074840715586889</a:t>
            </a:r>
          </a:p>
          <a:p>
            <a:r>
              <a:rPr lang="en-CA" sz="1700" dirty="0" err="1"/>
              <a:t>Bsn</a:t>
            </a:r>
            <a:r>
              <a:rPr lang="en-CA" sz="1700" dirty="0"/>
              <a:t>, A. G., RN. (2024, October 23). </a:t>
            </a:r>
            <a:r>
              <a:rPr lang="en-CA" sz="1700" i="1" dirty="0"/>
              <a:t>Imogene King: Theory of Goal Attainment</a:t>
            </a:r>
            <a:r>
              <a:rPr lang="en-CA" sz="1700" dirty="0"/>
              <a:t>. </a:t>
            </a:r>
            <a:r>
              <a:rPr lang="en-CA" sz="1700" dirty="0" err="1"/>
              <a:t>Nurseslabs</a:t>
            </a:r>
            <a:r>
              <a:rPr lang="en-CA" sz="1700" dirty="0"/>
              <a:t>. https://nurseslabs.com/imogene-m-kings-theory-goal-attainment/</a:t>
            </a:r>
          </a:p>
          <a:p>
            <a:r>
              <a:rPr lang="en-CA" sz="1700" dirty="0"/>
              <a:t>International Family Nursing Association. (2015, January 30). </a:t>
            </a:r>
            <a:r>
              <a:rPr lang="en-CA" sz="1700" i="1" dirty="0"/>
              <a:t>Illness Beliefs Model | International Family Nursing Association</a:t>
            </a:r>
            <a:r>
              <a:rPr lang="en-CA" sz="1700" dirty="0"/>
              <a:t>. https://internationalfamilynursing.org/file-link/illness-beliefs-model/</a:t>
            </a:r>
          </a:p>
          <a:p>
            <a:r>
              <a:rPr lang="en-CA" sz="1700" dirty="0"/>
              <a:t>Real, A. (n.d.). </a:t>
            </a:r>
            <a:r>
              <a:rPr lang="en-CA" sz="1700" i="1" dirty="0"/>
              <a:t>Who is Imogene King? Nursing theory explainer</a:t>
            </a:r>
            <a:r>
              <a:rPr lang="en-CA" sz="1700" dirty="0"/>
              <a:t>. Credenza. https://credenzahealth.com/career-advice/who-is-imogene-king-nursing-theory-explainer</a:t>
            </a:r>
          </a:p>
          <a:p>
            <a:endParaRPr lang="en-CA" sz="1700" dirty="0"/>
          </a:p>
        </p:txBody>
      </p:sp>
    </p:spTree>
    <p:extLst>
      <p:ext uri="{BB962C8B-B14F-4D97-AF65-F5344CB8AC3E}">
        <p14:creationId xmlns:p14="http://schemas.microsoft.com/office/powerpoint/2010/main" val="1524926028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00804820_Win32_SL_V9" id="{AB7EAFCF-AD7B-47AF-BC77-07C29FDB5592}" vid="{B0D32A71-7108-4EF5-9FCC-AF5BD427BB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895BAED-01F9-4AFD-BBC9-2B10FDC55A8B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B133A7A3-473F-424D-B0B5-DA7EEEDC73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3D4E270-6D79-4411-BDD9-8D7EB6191A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Retro research presentation</Template>
  <TotalTime>57</TotalTime>
  <Words>888</Words>
  <Application>Microsoft Office PowerPoint</Application>
  <PresentationFormat>Widescreen</PresentationFormat>
  <Paragraphs>104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Corbel</vt:lpstr>
      <vt:lpstr>Wingdings 2</vt:lpstr>
      <vt:lpstr>Frame</vt:lpstr>
      <vt:lpstr>NURS 608 Comparing nursing theories:   Imogene king’s theory of goal attainment and Janice bell’s illness beliefs model  </vt:lpstr>
      <vt:lpstr>Why these theories</vt:lpstr>
      <vt:lpstr>Imogene king: classic theorist</vt:lpstr>
      <vt:lpstr>theory of goal attainment</vt:lpstr>
      <vt:lpstr>Applying king’s theory </vt:lpstr>
      <vt:lpstr>Advantages and limitations of king’s theory</vt:lpstr>
      <vt:lpstr>Janice bell: contemporary theorist</vt:lpstr>
      <vt:lpstr>Illness belief model </vt:lpstr>
      <vt:lpstr>Advantages and limitations of Bell’s Model</vt:lpstr>
      <vt:lpstr>Applying bell’s model</vt:lpstr>
      <vt:lpstr>Similarities between models</vt:lpstr>
      <vt:lpstr>Differences between models</vt:lpstr>
      <vt:lpstr>Application to my practice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 Hassanien</dc:creator>
  <cp:lastModifiedBy>J Hassanien</cp:lastModifiedBy>
  <cp:revision>1</cp:revision>
  <dcterms:created xsi:type="dcterms:W3CDTF">2026-06-26T03:22:26Z</dcterms:created>
  <dcterms:modified xsi:type="dcterms:W3CDTF">2026-06-26T04:19:46Z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